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notesMasterIdLst>
    <p:notesMasterId r:id="rId16"/>
  </p:notesMasterIdLst>
  <p:sldIdLst>
    <p:sldId id="421" r:id="rId2"/>
    <p:sldId id="427" r:id="rId3"/>
    <p:sldId id="342" r:id="rId4"/>
    <p:sldId id="419" r:id="rId5"/>
    <p:sldId id="424" r:id="rId6"/>
    <p:sldId id="426" r:id="rId7"/>
    <p:sldId id="317" r:id="rId8"/>
    <p:sldId id="428" r:id="rId9"/>
    <p:sldId id="429" r:id="rId10"/>
    <p:sldId id="268" r:id="rId11"/>
    <p:sldId id="432" r:id="rId12"/>
    <p:sldId id="430" r:id="rId13"/>
    <p:sldId id="433" r:id="rId14"/>
    <p:sldId id="256" r:id="rId15"/>
  </p:sldIdLst>
  <p:sldSz cx="18288000" cy="10288588"/>
  <p:notesSz cx="6858000" cy="9144000"/>
  <p:defaultTextStyle>
    <a:defPPr>
      <a:defRPr lang="ru-RU"/>
    </a:defPPr>
    <a:lvl1pPr marL="0" algn="l" defTabSz="137115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578" algn="l" defTabSz="137115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156" algn="l" defTabSz="137115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6734" algn="l" defTabSz="137115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2314" algn="l" defTabSz="137115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7892" algn="l" defTabSz="137115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3468" algn="l" defTabSz="137115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799049" algn="l" defTabSz="137115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4627" algn="l" defTabSz="137115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koff" initials="i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FA96"/>
    <a:srgbClr val="D0363B"/>
    <a:srgbClr val="6E77D8"/>
    <a:srgbClr val="00FFFF"/>
    <a:srgbClr val="FF194A"/>
    <a:srgbClr val="FFFFFF"/>
    <a:srgbClr val="01331C"/>
    <a:srgbClr val="0E546D"/>
    <a:srgbClr val="FFC000"/>
    <a:srgbClr val="763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304" autoAdjust="0"/>
  </p:normalViewPr>
  <p:slideViewPr>
    <p:cSldViewPr snapToGrid="0">
      <p:cViewPr varScale="1">
        <p:scale>
          <a:sx n="58" d="100"/>
          <a:sy n="58" d="100"/>
        </p:scale>
        <p:origin x="538" y="86"/>
      </p:cViewPr>
      <p:guideLst/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582" y="102"/>
      </p:cViewPr>
      <p:guideLst>
        <p:guide orient="horz" pos="2880"/>
        <p:guide pos="2160"/>
      </p:guideLst>
    </p:cSldViewPr>
  </p:notesViewPr>
  <p:gridSpacing cx="365761" cy="36576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1BCA8-F940-4B2C-BED6-5BA47B679EE9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36486-6481-4517-93D6-377984602E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185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578" algn="l" defTabSz="1371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156" algn="l" defTabSz="1371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734" algn="l" defTabSz="1371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314" algn="l" defTabSz="1371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7892" algn="l" defTabSz="1371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468" algn="l" defTabSz="1371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049" algn="l" defTabSz="1371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4627" algn="l" defTabSz="137115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2535203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>
              <a:latin typeface="Work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1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341789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>
              <a:latin typeface="Work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87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806672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329331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2855593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>
              <a:latin typeface="Work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6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>
              <a:latin typeface="Work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2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>
              <a:latin typeface="Work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16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>
              <a:latin typeface="Work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451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145615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30"/>
          <p:cNvSpPr/>
          <p:nvPr userDrawn="1"/>
        </p:nvSpPr>
        <p:spPr>
          <a:xfrm>
            <a:off x="3442246" y="-2878"/>
            <a:ext cx="7620000" cy="7621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2"/>
                </a:lnTo>
                <a:lnTo>
                  <a:pt x="21408" y="21600"/>
                </a:lnTo>
                <a:lnTo>
                  <a:pt x="21600" y="21600"/>
                </a:lnTo>
                <a:lnTo>
                  <a:pt x="21600" y="21486"/>
                </a:lnTo>
                <a:lnTo>
                  <a:pt x="114" y="0"/>
                </a:lnTo>
                <a:lnTo>
                  <a:pt x="0" y="0"/>
                </a:lnTo>
                <a:close/>
                <a:moveTo>
                  <a:pt x="1081" y="0"/>
                </a:moveTo>
                <a:lnTo>
                  <a:pt x="21600" y="20519"/>
                </a:lnTo>
                <a:lnTo>
                  <a:pt x="21600" y="20214"/>
                </a:lnTo>
                <a:lnTo>
                  <a:pt x="1386" y="0"/>
                </a:lnTo>
                <a:lnTo>
                  <a:pt x="1081" y="0"/>
                </a:lnTo>
                <a:close/>
                <a:moveTo>
                  <a:pt x="2353" y="0"/>
                </a:moveTo>
                <a:lnTo>
                  <a:pt x="21600" y="19247"/>
                </a:lnTo>
                <a:lnTo>
                  <a:pt x="21600" y="18941"/>
                </a:lnTo>
                <a:lnTo>
                  <a:pt x="2659" y="0"/>
                </a:lnTo>
                <a:lnTo>
                  <a:pt x="2353" y="0"/>
                </a:lnTo>
                <a:close/>
                <a:moveTo>
                  <a:pt x="3626" y="0"/>
                </a:moveTo>
                <a:lnTo>
                  <a:pt x="21600" y="17974"/>
                </a:lnTo>
                <a:lnTo>
                  <a:pt x="21600" y="17669"/>
                </a:lnTo>
                <a:lnTo>
                  <a:pt x="3931" y="0"/>
                </a:lnTo>
                <a:lnTo>
                  <a:pt x="3626" y="0"/>
                </a:lnTo>
                <a:close/>
                <a:moveTo>
                  <a:pt x="4898" y="0"/>
                </a:moveTo>
                <a:lnTo>
                  <a:pt x="21600" y="16702"/>
                </a:lnTo>
                <a:lnTo>
                  <a:pt x="21600" y="16397"/>
                </a:lnTo>
                <a:lnTo>
                  <a:pt x="5203" y="0"/>
                </a:lnTo>
                <a:lnTo>
                  <a:pt x="4898" y="0"/>
                </a:lnTo>
                <a:close/>
                <a:moveTo>
                  <a:pt x="6170" y="0"/>
                </a:moveTo>
                <a:lnTo>
                  <a:pt x="21600" y="15430"/>
                </a:lnTo>
                <a:lnTo>
                  <a:pt x="21600" y="15124"/>
                </a:lnTo>
                <a:lnTo>
                  <a:pt x="6476" y="0"/>
                </a:lnTo>
                <a:lnTo>
                  <a:pt x="6170" y="0"/>
                </a:lnTo>
                <a:close/>
                <a:moveTo>
                  <a:pt x="7443" y="0"/>
                </a:moveTo>
                <a:lnTo>
                  <a:pt x="21600" y="14157"/>
                </a:lnTo>
                <a:lnTo>
                  <a:pt x="21600" y="13852"/>
                </a:lnTo>
                <a:lnTo>
                  <a:pt x="7748" y="0"/>
                </a:lnTo>
                <a:lnTo>
                  <a:pt x="7443" y="0"/>
                </a:lnTo>
                <a:close/>
                <a:moveTo>
                  <a:pt x="8715" y="0"/>
                </a:moveTo>
                <a:lnTo>
                  <a:pt x="21600" y="12885"/>
                </a:lnTo>
                <a:lnTo>
                  <a:pt x="21600" y="12579"/>
                </a:lnTo>
                <a:lnTo>
                  <a:pt x="9021" y="0"/>
                </a:lnTo>
                <a:lnTo>
                  <a:pt x="8715" y="0"/>
                </a:lnTo>
                <a:close/>
                <a:moveTo>
                  <a:pt x="9987" y="0"/>
                </a:moveTo>
                <a:lnTo>
                  <a:pt x="21600" y="11613"/>
                </a:lnTo>
                <a:lnTo>
                  <a:pt x="21600" y="11307"/>
                </a:lnTo>
                <a:lnTo>
                  <a:pt x="10292" y="0"/>
                </a:lnTo>
                <a:lnTo>
                  <a:pt x="9987" y="0"/>
                </a:lnTo>
                <a:close/>
                <a:moveTo>
                  <a:pt x="11259" y="0"/>
                </a:moveTo>
                <a:lnTo>
                  <a:pt x="21600" y="10342"/>
                </a:lnTo>
                <a:lnTo>
                  <a:pt x="21600" y="10036"/>
                </a:lnTo>
                <a:lnTo>
                  <a:pt x="11564" y="0"/>
                </a:lnTo>
                <a:lnTo>
                  <a:pt x="11259" y="0"/>
                </a:lnTo>
                <a:close/>
                <a:moveTo>
                  <a:pt x="12531" y="0"/>
                </a:moveTo>
                <a:lnTo>
                  <a:pt x="21600" y="9069"/>
                </a:lnTo>
                <a:lnTo>
                  <a:pt x="21600" y="8764"/>
                </a:lnTo>
                <a:lnTo>
                  <a:pt x="12837" y="0"/>
                </a:lnTo>
                <a:lnTo>
                  <a:pt x="12531" y="0"/>
                </a:lnTo>
                <a:close/>
                <a:moveTo>
                  <a:pt x="13803" y="0"/>
                </a:moveTo>
                <a:lnTo>
                  <a:pt x="21600" y="7797"/>
                </a:lnTo>
                <a:lnTo>
                  <a:pt x="21600" y="7492"/>
                </a:lnTo>
                <a:lnTo>
                  <a:pt x="14108" y="0"/>
                </a:lnTo>
                <a:lnTo>
                  <a:pt x="13803" y="0"/>
                </a:lnTo>
                <a:close/>
                <a:moveTo>
                  <a:pt x="15075" y="0"/>
                </a:moveTo>
                <a:lnTo>
                  <a:pt x="21600" y="6525"/>
                </a:lnTo>
                <a:lnTo>
                  <a:pt x="21600" y="6219"/>
                </a:lnTo>
                <a:lnTo>
                  <a:pt x="15381" y="0"/>
                </a:lnTo>
                <a:lnTo>
                  <a:pt x="15075" y="0"/>
                </a:lnTo>
                <a:close/>
                <a:moveTo>
                  <a:pt x="16348" y="0"/>
                </a:moveTo>
                <a:lnTo>
                  <a:pt x="21600" y="5252"/>
                </a:lnTo>
                <a:lnTo>
                  <a:pt x="21600" y="4947"/>
                </a:lnTo>
                <a:lnTo>
                  <a:pt x="16653" y="0"/>
                </a:lnTo>
                <a:lnTo>
                  <a:pt x="16348" y="0"/>
                </a:lnTo>
                <a:close/>
                <a:moveTo>
                  <a:pt x="17620" y="0"/>
                </a:moveTo>
                <a:lnTo>
                  <a:pt x="21600" y="3980"/>
                </a:lnTo>
                <a:lnTo>
                  <a:pt x="21600" y="3675"/>
                </a:lnTo>
                <a:lnTo>
                  <a:pt x="17925" y="0"/>
                </a:lnTo>
                <a:lnTo>
                  <a:pt x="17620" y="0"/>
                </a:lnTo>
                <a:close/>
                <a:moveTo>
                  <a:pt x="18892" y="0"/>
                </a:moveTo>
                <a:lnTo>
                  <a:pt x="21600" y="2708"/>
                </a:lnTo>
                <a:lnTo>
                  <a:pt x="21600" y="2402"/>
                </a:lnTo>
                <a:lnTo>
                  <a:pt x="19198" y="0"/>
                </a:lnTo>
                <a:lnTo>
                  <a:pt x="18892" y="0"/>
                </a:lnTo>
                <a:close/>
                <a:moveTo>
                  <a:pt x="20165" y="0"/>
                </a:moveTo>
                <a:lnTo>
                  <a:pt x="21600" y="1435"/>
                </a:lnTo>
                <a:lnTo>
                  <a:pt x="21600" y="1130"/>
                </a:lnTo>
                <a:lnTo>
                  <a:pt x="20470" y="0"/>
                </a:lnTo>
                <a:lnTo>
                  <a:pt x="20165" y="0"/>
                </a:lnTo>
                <a:close/>
                <a:moveTo>
                  <a:pt x="0" y="1158"/>
                </a:moveTo>
                <a:lnTo>
                  <a:pt x="0" y="1464"/>
                </a:lnTo>
                <a:lnTo>
                  <a:pt x="20136" y="21600"/>
                </a:lnTo>
                <a:lnTo>
                  <a:pt x="20442" y="21600"/>
                </a:lnTo>
                <a:lnTo>
                  <a:pt x="0" y="1158"/>
                </a:lnTo>
                <a:close/>
                <a:moveTo>
                  <a:pt x="0" y="2431"/>
                </a:moveTo>
                <a:lnTo>
                  <a:pt x="0" y="2736"/>
                </a:lnTo>
                <a:lnTo>
                  <a:pt x="18865" y="21600"/>
                </a:lnTo>
                <a:lnTo>
                  <a:pt x="19170" y="21600"/>
                </a:lnTo>
                <a:lnTo>
                  <a:pt x="0" y="2431"/>
                </a:lnTo>
                <a:close/>
                <a:moveTo>
                  <a:pt x="0" y="3702"/>
                </a:moveTo>
                <a:lnTo>
                  <a:pt x="0" y="4008"/>
                </a:lnTo>
                <a:lnTo>
                  <a:pt x="17592" y="21600"/>
                </a:lnTo>
                <a:lnTo>
                  <a:pt x="17898" y="21600"/>
                </a:lnTo>
                <a:lnTo>
                  <a:pt x="0" y="3702"/>
                </a:lnTo>
                <a:close/>
                <a:moveTo>
                  <a:pt x="0" y="4974"/>
                </a:moveTo>
                <a:lnTo>
                  <a:pt x="0" y="5279"/>
                </a:lnTo>
                <a:lnTo>
                  <a:pt x="16320" y="21600"/>
                </a:lnTo>
                <a:lnTo>
                  <a:pt x="16625" y="21600"/>
                </a:lnTo>
                <a:lnTo>
                  <a:pt x="0" y="4974"/>
                </a:lnTo>
                <a:close/>
                <a:moveTo>
                  <a:pt x="0" y="6246"/>
                </a:moveTo>
                <a:lnTo>
                  <a:pt x="0" y="6552"/>
                </a:lnTo>
                <a:lnTo>
                  <a:pt x="15048" y="21600"/>
                </a:lnTo>
                <a:lnTo>
                  <a:pt x="15354" y="21600"/>
                </a:lnTo>
                <a:lnTo>
                  <a:pt x="0" y="6246"/>
                </a:lnTo>
                <a:close/>
                <a:moveTo>
                  <a:pt x="0" y="7519"/>
                </a:moveTo>
                <a:lnTo>
                  <a:pt x="0" y="7824"/>
                </a:lnTo>
                <a:lnTo>
                  <a:pt x="13776" y="21600"/>
                </a:lnTo>
                <a:lnTo>
                  <a:pt x="14081" y="21600"/>
                </a:lnTo>
                <a:lnTo>
                  <a:pt x="0" y="7519"/>
                </a:lnTo>
                <a:close/>
                <a:moveTo>
                  <a:pt x="0" y="8791"/>
                </a:moveTo>
                <a:lnTo>
                  <a:pt x="0" y="9096"/>
                </a:lnTo>
                <a:lnTo>
                  <a:pt x="12504" y="21600"/>
                </a:lnTo>
                <a:lnTo>
                  <a:pt x="12809" y="21600"/>
                </a:lnTo>
                <a:lnTo>
                  <a:pt x="0" y="8791"/>
                </a:lnTo>
                <a:close/>
                <a:moveTo>
                  <a:pt x="0" y="10063"/>
                </a:moveTo>
                <a:lnTo>
                  <a:pt x="0" y="10369"/>
                </a:lnTo>
                <a:lnTo>
                  <a:pt x="11231" y="21600"/>
                </a:lnTo>
                <a:lnTo>
                  <a:pt x="11537" y="21600"/>
                </a:lnTo>
                <a:lnTo>
                  <a:pt x="0" y="10063"/>
                </a:lnTo>
                <a:close/>
                <a:moveTo>
                  <a:pt x="0" y="11336"/>
                </a:moveTo>
                <a:lnTo>
                  <a:pt x="0" y="11641"/>
                </a:lnTo>
                <a:lnTo>
                  <a:pt x="9959" y="21600"/>
                </a:lnTo>
                <a:lnTo>
                  <a:pt x="10264" y="21600"/>
                </a:lnTo>
                <a:lnTo>
                  <a:pt x="0" y="11336"/>
                </a:lnTo>
                <a:close/>
                <a:moveTo>
                  <a:pt x="0" y="12608"/>
                </a:moveTo>
                <a:lnTo>
                  <a:pt x="0" y="12914"/>
                </a:lnTo>
                <a:lnTo>
                  <a:pt x="8686" y="21600"/>
                </a:lnTo>
                <a:lnTo>
                  <a:pt x="8992" y="21600"/>
                </a:lnTo>
                <a:lnTo>
                  <a:pt x="0" y="12608"/>
                </a:lnTo>
                <a:close/>
                <a:moveTo>
                  <a:pt x="0" y="13881"/>
                </a:moveTo>
                <a:lnTo>
                  <a:pt x="0" y="14186"/>
                </a:lnTo>
                <a:lnTo>
                  <a:pt x="7414" y="21600"/>
                </a:lnTo>
                <a:lnTo>
                  <a:pt x="7719" y="21600"/>
                </a:lnTo>
                <a:lnTo>
                  <a:pt x="0" y="13881"/>
                </a:lnTo>
                <a:close/>
                <a:moveTo>
                  <a:pt x="0" y="15153"/>
                </a:moveTo>
                <a:lnTo>
                  <a:pt x="0" y="15458"/>
                </a:lnTo>
                <a:lnTo>
                  <a:pt x="6142" y="21600"/>
                </a:lnTo>
                <a:lnTo>
                  <a:pt x="6448" y="21600"/>
                </a:lnTo>
                <a:lnTo>
                  <a:pt x="0" y="15153"/>
                </a:lnTo>
                <a:close/>
                <a:moveTo>
                  <a:pt x="0" y="16424"/>
                </a:moveTo>
                <a:lnTo>
                  <a:pt x="0" y="16730"/>
                </a:lnTo>
                <a:lnTo>
                  <a:pt x="4870" y="21600"/>
                </a:lnTo>
                <a:lnTo>
                  <a:pt x="5176" y="21600"/>
                </a:lnTo>
                <a:lnTo>
                  <a:pt x="0" y="16424"/>
                </a:lnTo>
                <a:close/>
                <a:moveTo>
                  <a:pt x="0" y="17697"/>
                </a:moveTo>
                <a:lnTo>
                  <a:pt x="0" y="18002"/>
                </a:lnTo>
                <a:lnTo>
                  <a:pt x="3598" y="21600"/>
                </a:lnTo>
                <a:lnTo>
                  <a:pt x="3903" y="21600"/>
                </a:lnTo>
                <a:lnTo>
                  <a:pt x="0" y="17697"/>
                </a:lnTo>
                <a:close/>
                <a:moveTo>
                  <a:pt x="0" y="18969"/>
                </a:moveTo>
                <a:lnTo>
                  <a:pt x="0" y="19275"/>
                </a:lnTo>
                <a:lnTo>
                  <a:pt x="2325" y="21600"/>
                </a:lnTo>
                <a:lnTo>
                  <a:pt x="2631" y="21600"/>
                </a:lnTo>
                <a:lnTo>
                  <a:pt x="0" y="18969"/>
                </a:lnTo>
                <a:close/>
                <a:moveTo>
                  <a:pt x="0" y="20241"/>
                </a:moveTo>
                <a:lnTo>
                  <a:pt x="0" y="20546"/>
                </a:lnTo>
                <a:lnTo>
                  <a:pt x="1053" y="21600"/>
                </a:lnTo>
                <a:lnTo>
                  <a:pt x="1358" y="21600"/>
                </a:lnTo>
                <a:lnTo>
                  <a:pt x="0" y="20241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9" name="Shape 59"/>
          <p:cNvSpPr/>
          <p:nvPr/>
        </p:nvSpPr>
        <p:spPr>
          <a:xfrm>
            <a:off x="9037990" y="437469"/>
            <a:ext cx="224426" cy="224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0" h="21407" extrusionOk="0">
                <a:moveTo>
                  <a:pt x="20750" y="18236"/>
                </a:moveTo>
                <a:cubicBezTo>
                  <a:pt x="21430" y="19007"/>
                  <a:pt x="21430" y="20207"/>
                  <a:pt x="20750" y="20893"/>
                </a:cubicBezTo>
                <a:cubicBezTo>
                  <a:pt x="20324" y="21236"/>
                  <a:pt x="19899" y="21407"/>
                  <a:pt x="19389" y="21407"/>
                </a:cubicBezTo>
                <a:cubicBezTo>
                  <a:pt x="18964" y="21407"/>
                  <a:pt x="18454" y="21236"/>
                  <a:pt x="18113" y="20893"/>
                </a:cubicBezTo>
                <a:cubicBezTo>
                  <a:pt x="10630" y="13350"/>
                  <a:pt x="10630" y="13350"/>
                  <a:pt x="10630" y="13350"/>
                </a:cubicBezTo>
                <a:cubicBezTo>
                  <a:pt x="3147" y="20893"/>
                  <a:pt x="3147" y="20893"/>
                  <a:pt x="3147" y="20893"/>
                </a:cubicBezTo>
                <a:cubicBezTo>
                  <a:pt x="2806" y="21236"/>
                  <a:pt x="2296" y="21407"/>
                  <a:pt x="1871" y="21407"/>
                </a:cubicBezTo>
                <a:cubicBezTo>
                  <a:pt x="1361" y="21407"/>
                  <a:pt x="936" y="21236"/>
                  <a:pt x="510" y="20893"/>
                </a:cubicBezTo>
                <a:cubicBezTo>
                  <a:pt x="-170" y="20207"/>
                  <a:pt x="-170" y="19007"/>
                  <a:pt x="510" y="18236"/>
                </a:cubicBezTo>
                <a:cubicBezTo>
                  <a:pt x="7994" y="10693"/>
                  <a:pt x="7994" y="10693"/>
                  <a:pt x="7994" y="10693"/>
                </a:cubicBezTo>
                <a:cubicBezTo>
                  <a:pt x="510" y="3150"/>
                  <a:pt x="510" y="3150"/>
                  <a:pt x="510" y="3150"/>
                </a:cubicBezTo>
                <a:cubicBezTo>
                  <a:pt x="-170" y="2464"/>
                  <a:pt x="-170" y="1264"/>
                  <a:pt x="510" y="578"/>
                </a:cubicBezTo>
                <a:cubicBezTo>
                  <a:pt x="1276" y="-193"/>
                  <a:pt x="2466" y="-193"/>
                  <a:pt x="3147" y="578"/>
                </a:cubicBezTo>
                <a:cubicBezTo>
                  <a:pt x="10630" y="8121"/>
                  <a:pt x="10630" y="8121"/>
                  <a:pt x="10630" y="8121"/>
                </a:cubicBezTo>
                <a:cubicBezTo>
                  <a:pt x="18113" y="578"/>
                  <a:pt x="18113" y="578"/>
                  <a:pt x="18113" y="578"/>
                </a:cubicBezTo>
                <a:cubicBezTo>
                  <a:pt x="18794" y="-193"/>
                  <a:pt x="19984" y="-193"/>
                  <a:pt x="20750" y="578"/>
                </a:cubicBezTo>
                <a:cubicBezTo>
                  <a:pt x="21430" y="1264"/>
                  <a:pt x="21430" y="2464"/>
                  <a:pt x="20750" y="3150"/>
                </a:cubicBezTo>
                <a:cubicBezTo>
                  <a:pt x="13266" y="10693"/>
                  <a:pt x="13266" y="10693"/>
                  <a:pt x="13266" y="10693"/>
                </a:cubicBezTo>
                <a:lnTo>
                  <a:pt x="20750" y="18236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9" name="Shape 17"/>
          <p:cNvSpPr>
            <a:spLocks noGrp="1"/>
          </p:cNvSpPr>
          <p:nvPr>
            <p:ph type="body" sz="quarter" idx="46" hasCustomPrompt="1"/>
          </p:nvPr>
        </p:nvSpPr>
        <p:spPr>
          <a:xfrm>
            <a:off x="6563122" y="2822716"/>
            <a:ext cx="5167956" cy="76706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4800" spc="-151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Category</a:t>
            </a:r>
          </a:p>
        </p:txBody>
      </p:sp>
      <p:sp>
        <p:nvSpPr>
          <p:cNvPr id="20" name="Shape 17"/>
          <p:cNvSpPr>
            <a:spLocks noGrp="1"/>
          </p:cNvSpPr>
          <p:nvPr>
            <p:ph type="body" sz="quarter" idx="47" hasCustomPrompt="1"/>
          </p:nvPr>
        </p:nvSpPr>
        <p:spPr>
          <a:xfrm>
            <a:off x="6563122" y="3704100"/>
            <a:ext cx="5167956" cy="76706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4800" spc="-151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Category</a:t>
            </a:r>
          </a:p>
        </p:txBody>
      </p:sp>
      <p:sp>
        <p:nvSpPr>
          <p:cNvPr id="21" name="Shape 17"/>
          <p:cNvSpPr>
            <a:spLocks noGrp="1"/>
          </p:cNvSpPr>
          <p:nvPr>
            <p:ph type="body" sz="quarter" idx="48" hasCustomPrompt="1"/>
          </p:nvPr>
        </p:nvSpPr>
        <p:spPr>
          <a:xfrm>
            <a:off x="6563122" y="4585484"/>
            <a:ext cx="5167956" cy="76706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4800" spc="-151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Category</a:t>
            </a:r>
          </a:p>
        </p:txBody>
      </p:sp>
      <p:sp>
        <p:nvSpPr>
          <p:cNvPr id="22" name="Shape 17"/>
          <p:cNvSpPr>
            <a:spLocks noGrp="1"/>
          </p:cNvSpPr>
          <p:nvPr>
            <p:ph type="body" sz="quarter" idx="49" hasCustomPrompt="1"/>
          </p:nvPr>
        </p:nvSpPr>
        <p:spPr>
          <a:xfrm>
            <a:off x="6563122" y="5466867"/>
            <a:ext cx="5167956" cy="76706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4800" spc="-151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Category</a:t>
            </a:r>
          </a:p>
        </p:txBody>
      </p:sp>
      <p:sp>
        <p:nvSpPr>
          <p:cNvPr id="23" name="Shape 17"/>
          <p:cNvSpPr>
            <a:spLocks noGrp="1"/>
          </p:cNvSpPr>
          <p:nvPr>
            <p:ph type="body" sz="quarter" idx="50" hasCustomPrompt="1"/>
          </p:nvPr>
        </p:nvSpPr>
        <p:spPr>
          <a:xfrm>
            <a:off x="6563122" y="6348251"/>
            <a:ext cx="5167956" cy="76706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4800" spc="-151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Category</a:t>
            </a:r>
          </a:p>
        </p:txBody>
      </p:sp>
      <p:sp>
        <p:nvSpPr>
          <p:cNvPr id="24" name="Shape 17"/>
          <p:cNvSpPr>
            <a:spLocks noGrp="1"/>
          </p:cNvSpPr>
          <p:nvPr>
            <p:ph type="body" sz="quarter" idx="51" hasCustomPrompt="1"/>
          </p:nvPr>
        </p:nvSpPr>
        <p:spPr>
          <a:xfrm>
            <a:off x="6563122" y="7224894"/>
            <a:ext cx="5167956" cy="767066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4800" spc="-151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Category</a:t>
            </a:r>
          </a:p>
        </p:txBody>
      </p:sp>
      <p:sp>
        <p:nvSpPr>
          <p:cNvPr id="25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40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_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Shape 2323"/>
          <p:cNvSpPr>
            <a:spLocks noGrp="1"/>
          </p:cNvSpPr>
          <p:nvPr>
            <p:ph type="pic" idx="13" hasCustomPrompt="1"/>
          </p:nvPr>
        </p:nvSpPr>
        <p:spPr>
          <a:xfrm>
            <a:off x="9154171" y="3518"/>
            <a:ext cx="9150127" cy="10281552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Drag &amp; Drop your image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2325" name="Shape 2325"/>
          <p:cNvSpPr>
            <a:spLocks noGrp="1"/>
          </p:cNvSpPr>
          <p:nvPr>
            <p:ph type="pic" idx="14" hasCustomPrompt="1"/>
          </p:nvPr>
        </p:nvSpPr>
        <p:spPr>
          <a:xfrm>
            <a:off x="1667" y="3518"/>
            <a:ext cx="9150129" cy="10281552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Drag &amp; Drop your image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14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13" name="Shape 2254"/>
          <p:cNvSpPr>
            <a:spLocks noGrp="1"/>
          </p:cNvSpPr>
          <p:nvPr>
            <p:ph type="body" sz="quarter" idx="53"/>
          </p:nvPr>
        </p:nvSpPr>
        <p:spPr>
          <a:xfrm>
            <a:off x="-12279" y="3146346"/>
            <a:ext cx="4569250" cy="7142243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3"/>
              </a:gs>
            </a:gsLst>
            <a:lin ang="12600000" scaled="0"/>
          </a:gradFill>
        </p:spPr>
        <p:txBody>
          <a:bodyPr lIns="432000" tIns="720000" rIns="216000" bIns="720000" anchor="t">
            <a:noAutofit/>
          </a:bodyPr>
          <a:lstStyle>
            <a:lvl1pPr algn="ctr" defTabSz="1371523">
              <a:lnSpc>
                <a:spcPct val="150000"/>
              </a:lnSpc>
              <a:spcBef>
                <a:spcPts val="0"/>
              </a:spcBef>
              <a:defRPr sz="4500" spc="1125">
                <a:solidFill>
                  <a:schemeClr val="tx1"/>
                </a:solidFill>
                <a:latin typeface="fontello"/>
                <a:ea typeface="fontello"/>
                <a:cs typeface="fontello"/>
                <a:sym typeface="fontello"/>
              </a:defRPr>
            </a:lvl1pPr>
          </a:lstStyle>
          <a:p>
            <a:r>
              <a:rPr dirty="0"/>
              <a:t></a:t>
            </a:r>
          </a:p>
        </p:txBody>
      </p:sp>
      <p:sp>
        <p:nvSpPr>
          <p:cNvPr id="16" name="Текст 7"/>
          <p:cNvSpPr>
            <a:spLocks noGrp="1"/>
          </p:cNvSpPr>
          <p:nvPr>
            <p:ph type="body" sz="quarter" idx="151" hasCustomPrompt="1"/>
          </p:nvPr>
        </p:nvSpPr>
        <p:spPr>
          <a:xfrm>
            <a:off x="528800" y="5153565"/>
            <a:ext cx="3487095" cy="863514"/>
          </a:xfrm>
        </p:spPr>
        <p:txBody>
          <a:bodyPr tIns="0" anchor="t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17" name="Shape 41"/>
          <p:cNvSpPr>
            <a:spLocks noGrp="1"/>
          </p:cNvSpPr>
          <p:nvPr>
            <p:ph type="body" sz="quarter" idx="155" hasCustomPrompt="1"/>
          </p:nvPr>
        </p:nvSpPr>
        <p:spPr>
          <a:xfrm>
            <a:off x="528800" y="6248400"/>
            <a:ext cx="3487095" cy="35660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 defTabSz="1371523">
              <a:lnSpc>
                <a:spcPct val="150000"/>
              </a:lnSpc>
              <a:spcBef>
                <a:spcPts val="1500"/>
              </a:spcBef>
              <a:defRPr sz="2000" spc="0" baseline="0">
                <a:solidFill>
                  <a:schemeClr val="tx1">
                    <a:alpha val="8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body text here</a:t>
            </a:r>
          </a:p>
        </p:txBody>
      </p:sp>
      <p:sp>
        <p:nvSpPr>
          <p:cNvPr id="18" name="Shape 2254"/>
          <p:cNvSpPr>
            <a:spLocks noGrp="1"/>
          </p:cNvSpPr>
          <p:nvPr>
            <p:ph type="body" sz="quarter" idx="166"/>
          </p:nvPr>
        </p:nvSpPr>
        <p:spPr>
          <a:xfrm>
            <a:off x="9154171" y="3142831"/>
            <a:ext cx="4566871" cy="7142243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accent3"/>
              </a:gs>
            </a:gsLst>
            <a:lin ang="12600000" scaled="0"/>
          </a:gradFill>
        </p:spPr>
        <p:txBody>
          <a:bodyPr lIns="432000" tIns="720000" rIns="216000" bIns="720000" anchor="t">
            <a:noAutofit/>
          </a:bodyPr>
          <a:lstStyle>
            <a:lvl1pPr algn="ctr" defTabSz="1371523">
              <a:lnSpc>
                <a:spcPct val="150000"/>
              </a:lnSpc>
              <a:spcBef>
                <a:spcPts val="0"/>
              </a:spcBef>
              <a:defRPr sz="4500" spc="1125">
                <a:solidFill>
                  <a:schemeClr val="tx1"/>
                </a:solidFill>
                <a:latin typeface="fontello"/>
                <a:ea typeface="fontello"/>
                <a:cs typeface="fontello"/>
                <a:sym typeface="fontello"/>
              </a:defRPr>
            </a:lvl1pPr>
          </a:lstStyle>
          <a:p>
            <a:r>
              <a:rPr dirty="0"/>
              <a:t>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167" hasCustomPrompt="1"/>
          </p:nvPr>
        </p:nvSpPr>
        <p:spPr>
          <a:xfrm>
            <a:off x="9692363" y="5153566"/>
            <a:ext cx="3487095" cy="863514"/>
          </a:xfrm>
        </p:spPr>
        <p:txBody>
          <a:bodyPr tIns="0" anchor="t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20" name="Shape 41"/>
          <p:cNvSpPr>
            <a:spLocks noGrp="1"/>
          </p:cNvSpPr>
          <p:nvPr>
            <p:ph type="body" sz="quarter" idx="168" hasCustomPrompt="1"/>
          </p:nvPr>
        </p:nvSpPr>
        <p:spPr>
          <a:xfrm>
            <a:off x="9692363" y="6248404"/>
            <a:ext cx="3487095" cy="346088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 defTabSz="1371523">
              <a:lnSpc>
                <a:spcPct val="150000"/>
              </a:lnSpc>
              <a:spcBef>
                <a:spcPts val="1500"/>
              </a:spcBef>
              <a:defRPr sz="2000" spc="0" baseline="0">
                <a:solidFill>
                  <a:schemeClr val="tx1">
                    <a:alpha val="8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37507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630"/>
          <p:cNvSpPr/>
          <p:nvPr userDrawn="1"/>
        </p:nvSpPr>
        <p:spPr>
          <a:xfrm>
            <a:off x="3442246" y="-2878"/>
            <a:ext cx="7620000" cy="7621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92"/>
                </a:lnTo>
                <a:lnTo>
                  <a:pt x="21408" y="21600"/>
                </a:lnTo>
                <a:lnTo>
                  <a:pt x="21600" y="21600"/>
                </a:lnTo>
                <a:lnTo>
                  <a:pt x="21600" y="21486"/>
                </a:lnTo>
                <a:lnTo>
                  <a:pt x="114" y="0"/>
                </a:lnTo>
                <a:lnTo>
                  <a:pt x="0" y="0"/>
                </a:lnTo>
                <a:close/>
                <a:moveTo>
                  <a:pt x="1081" y="0"/>
                </a:moveTo>
                <a:lnTo>
                  <a:pt x="21600" y="20519"/>
                </a:lnTo>
                <a:lnTo>
                  <a:pt x="21600" y="20214"/>
                </a:lnTo>
                <a:lnTo>
                  <a:pt x="1386" y="0"/>
                </a:lnTo>
                <a:lnTo>
                  <a:pt x="1081" y="0"/>
                </a:lnTo>
                <a:close/>
                <a:moveTo>
                  <a:pt x="2353" y="0"/>
                </a:moveTo>
                <a:lnTo>
                  <a:pt x="21600" y="19247"/>
                </a:lnTo>
                <a:lnTo>
                  <a:pt x="21600" y="18941"/>
                </a:lnTo>
                <a:lnTo>
                  <a:pt x="2659" y="0"/>
                </a:lnTo>
                <a:lnTo>
                  <a:pt x="2353" y="0"/>
                </a:lnTo>
                <a:close/>
                <a:moveTo>
                  <a:pt x="3626" y="0"/>
                </a:moveTo>
                <a:lnTo>
                  <a:pt x="21600" y="17974"/>
                </a:lnTo>
                <a:lnTo>
                  <a:pt x="21600" y="17669"/>
                </a:lnTo>
                <a:lnTo>
                  <a:pt x="3931" y="0"/>
                </a:lnTo>
                <a:lnTo>
                  <a:pt x="3626" y="0"/>
                </a:lnTo>
                <a:close/>
                <a:moveTo>
                  <a:pt x="4898" y="0"/>
                </a:moveTo>
                <a:lnTo>
                  <a:pt x="21600" y="16702"/>
                </a:lnTo>
                <a:lnTo>
                  <a:pt x="21600" y="16397"/>
                </a:lnTo>
                <a:lnTo>
                  <a:pt x="5203" y="0"/>
                </a:lnTo>
                <a:lnTo>
                  <a:pt x="4898" y="0"/>
                </a:lnTo>
                <a:close/>
                <a:moveTo>
                  <a:pt x="6170" y="0"/>
                </a:moveTo>
                <a:lnTo>
                  <a:pt x="21600" y="15430"/>
                </a:lnTo>
                <a:lnTo>
                  <a:pt x="21600" y="15124"/>
                </a:lnTo>
                <a:lnTo>
                  <a:pt x="6476" y="0"/>
                </a:lnTo>
                <a:lnTo>
                  <a:pt x="6170" y="0"/>
                </a:lnTo>
                <a:close/>
                <a:moveTo>
                  <a:pt x="7443" y="0"/>
                </a:moveTo>
                <a:lnTo>
                  <a:pt x="21600" y="14157"/>
                </a:lnTo>
                <a:lnTo>
                  <a:pt x="21600" y="13852"/>
                </a:lnTo>
                <a:lnTo>
                  <a:pt x="7748" y="0"/>
                </a:lnTo>
                <a:lnTo>
                  <a:pt x="7443" y="0"/>
                </a:lnTo>
                <a:close/>
                <a:moveTo>
                  <a:pt x="8715" y="0"/>
                </a:moveTo>
                <a:lnTo>
                  <a:pt x="21600" y="12885"/>
                </a:lnTo>
                <a:lnTo>
                  <a:pt x="21600" y="12579"/>
                </a:lnTo>
                <a:lnTo>
                  <a:pt x="9021" y="0"/>
                </a:lnTo>
                <a:lnTo>
                  <a:pt x="8715" y="0"/>
                </a:lnTo>
                <a:close/>
                <a:moveTo>
                  <a:pt x="9987" y="0"/>
                </a:moveTo>
                <a:lnTo>
                  <a:pt x="21600" y="11613"/>
                </a:lnTo>
                <a:lnTo>
                  <a:pt x="21600" y="11307"/>
                </a:lnTo>
                <a:lnTo>
                  <a:pt x="10292" y="0"/>
                </a:lnTo>
                <a:lnTo>
                  <a:pt x="9987" y="0"/>
                </a:lnTo>
                <a:close/>
                <a:moveTo>
                  <a:pt x="11259" y="0"/>
                </a:moveTo>
                <a:lnTo>
                  <a:pt x="21600" y="10342"/>
                </a:lnTo>
                <a:lnTo>
                  <a:pt x="21600" y="10036"/>
                </a:lnTo>
                <a:lnTo>
                  <a:pt x="11564" y="0"/>
                </a:lnTo>
                <a:lnTo>
                  <a:pt x="11259" y="0"/>
                </a:lnTo>
                <a:close/>
                <a:moveTo>
                  <a:pt x="12531" y="0"/>
                </a:moveTo>
                <a:lnTo>
                  <a:pt x="21600" y="9069"/>
                </a:lnTo>
                <a:lnTo>
                  <a:pt x="21600" y="8764"/>
                </a:lnTo>
                <a:lnTo>
                  <a:pt x="12837" y="0"/>
                </a:lnTo>
                <a:lnTo>
                  <a:pt x="12531" y="0"/>
                </a:lnTo>
                <a:close/>
                <a:moveTo>
                  <a:pt x="13803" y="0"/>
                </a:moveTo>
                <a:lnTo>
                  <a:pt x="21600" y="7797"/>
                </a:lnTo>
                <a:lnTo>
                  <a:pt x="21600" y="7492"/>
                </a:lnTo>
                <a:lnTo>
                  <a:pt x="14108" y="0"/>
                </a:lnTo>
                <a:lnTo>
                  <a:pt x="13803" y="0"/>
                </a:lnTo>
                <a:close/>
                <a:moveTo>
                  <a:pt x="15075" y="0"/>
                </a:moveTo>
                <a:lnTo>
                  <a:pt x="21600" y="6525"/>
                </a:lnTo>
                <a:lnTo>
                  <a:pt x="21600" y="6219"/>
                </a:lnTo>
                <a:lnTo>
                  <a:pt x="15381" y="0"/>
                </a:lnTo>
                <a:lnTo>
                  <a:pt x="15075" y="0"/>
                </a:lnTo>
                <a:close/>
                <a:moveTo>
                  <a:pt x="16348" y="0"/>
                </a:moveTo>
                <a:lnTo>
                  <a:pt x="21600" y="5252"/>
                </a:lnTo>
                <a:lnTo>
                  <a:pt x="21600" y="4947"/>
                </a:lnTo>
                <a:lnTo>
                  <a:pt x="16653" y="0"/>
                </a:lnTo>
                <a:lnTo>
                  <a:pt x="16348" y="0"/>
                </a:lnTo>
                <a:close/>
                <a:moveTo>
                  <a:pt x="17620" y="0"/>
                </a:moveTo>
                <a:lnTo>
                  <a:pt x="21600" y="3980"/>
                </a:lnTo>
                <a:lnTo>
                  <a:pt x="21600" y="3675"/>
                </a:lnTo>
                <a:lnTo>
                  <a:pt x="17925" y="0"/>
                </a:lnTo>
                <a:lnTo>
                  <a:pt x="17620" y="0"/>
                </a:lnTo>
                <a:close/>
                <a:moveTo>
                  <a:pt x="18892" y="0"/>
                </a:moveTo>
                <a:lnTo>
                  <a:pt x="21600" y="2708"/>
                </a:lnTo>
                <a:lnTo>
                  <a:pt x="21600" y="2402"/>
                </a:lnTo>
                <a:lnTo>
                  <a:pt x="19198" y="0"/>
                </a:lnTo>
                <a:lnTo>
                  <a:pt x="18892" y="0"/>
                </a:lnTo>
                <a:close/>
                <a:moveTo>
                  <a:pt x="20165" y="0"/>
                </a:moveTo>
                <a:lnTo>
                  <a:pt x="21600" y="1435"/>
                </a:lnTo>
                <a:lnTo>
                  <a:pt x="21600" y="1130"/>
                </a:lnTo>
                <a:lnTo>
                  <a:pt x="20470" y="0"/>
                </a:lnTo>
                <a:lnTo>
                  <a:pt x="20165" y="0"/>
                </a:lnTo>
                <a:close/>
                <a:moveTo>
                  <a:pt x="0" y="1158"/>
                </a:moveTo>
                <a:lnTo>
                  <a:pt x="0" y="1464"/>
                </a:lnTo>
                <a:lnTo>
                  <a:pt x="20136" y="21600"/>
                </a:lnTo>
                <a:lnTo>
                  <a:pt x="20442" y="21600"/>
                </a:lnTo>
                <a:lnTo>
                  <a:pt x="0" y="1158"/>
                </a:lnTo>
                <a:close/>
                <a:moveTo>
                  <a:pt x="0" y="2431"/>
                </a:moveTo>
                <a:lnTo>
                  <a:pt x="0" y="2736"/>
                </a:lnTo>
                <a:lnTo>
                  <a:pt x="18865" y="21600"/>
                </a:lnTo>
                <a:lnTo>
                  <a:pt x="19170" y="21600"/>
                </a:lnTo>
                <a:lnTo>
                  <a:pt x="0" y="2431"/>
                </a:lnTo>
                <a:close/>
                <a:moveTo>
                  <a:pt x="0" y="3702"/>
                </a:moveTo>
                <a:lnTo>
                  <a:pt x="0" y="4008"/>
                </a:lnTo>
                <a:lnTo>
                  <a:pt x="17592" y="21600"/>
                </a:lnTo>
                <a:lnTo>
                  <a:pt x="17898" y="21600"/>
                </a:lnTo>
                <a:lnTo>
                  <a:pt x="0" y="3702"/>
                </a:lnTo>
                <a:close/>
                <a:moveTo>
                  <a:pt x="0" y="4974"/>
                </a:moveTo>
                <a:lnTo>
                  <a:pt x="0" y="5279"/>
                </a:lnTo>
                <a:lnTo>
                  <a:pt x="16320" y="21600"/>
                </a:lnTo>
                <a:lnTo>
                  <a:pt x="16625" y="21600"/>
                </a:lnTo>
                <a:lnTo>
                  <a:pt x="0" y="4974"/>
                </a:lnTo>
                <a:close/>
                <a:moveTo>
                  <a:pt x="0" y="6246"/>
                </a:moveTo>
                <a:lnTo>
                  <a:pt x="0" y="6552"/>
                </a:lnTo>
                <a:lnTo>
                  <a:pt x="15048" y="21600"/>
                </a:lnTo>
                <a:lnTo>
                  <a:pt x="15354" y="21600"/>
                </a:lnTo>
                <a:lnTo>
                  <a:pt x="0" y="6246"/>
                </a:lnTo>
                <a:close/>
                <a:moveTo>
                  <a:pt x="0" y="7519"/>
                </a:moveTo>
                <a:lnTo>
                  <a:pt x="0" y="7824"/>
                </a:lnTo>
                <a:lnTo>
                  <a:pt x="13776" y="21600"/>
                </a:lnTo>
                <a:lnTo>
                  <a:pt x="14081" y="21600"/>
                </a:lnTo>
                <a:lnTo>
                  <a:pt x="0" y="7519"/>
                </a:lnTo>
                <a:close/>
                <a:moveTo>
                  <a:pt x="0" y="8791"/>
                </a:moveTo>
                <a:lnTo>
                  <a:pt x="0" y="9096"/>
                </a:lnTo>
                <a:lnTo>
                  <a:pt x="12504" y="21600"/>
                </a:lnTo>
                <a:lnTo>
                  <a:pt x="12809" y="21600"/>
                </a:lnTo>
                <a:lnTo>
                  <a:pt x="0" y="8791"/>
                </a:lnTo>
                <a:close/>
                <a:moveTo>
                  <a:pt x="0" y="10063"/>
                </a:moveTo>
                <a:lnTo>
                  <a:pt x="0" y="10369"/>
                </a:lnTo>
                <a:lnTo>
                  <a:pt x="11231" y="21600"/>
                </a:lnTo>
                <a:lnTo>
                  <a:pt x="11537" y="21600"/>
                </a:lnTo>
                <a:lnTo>
                  <a:pt x="0" y="10063"/>
                </a:lnTo>
                <a:close/>
                <a:moveTo>
                  <a:pt x="0" y="11336"/>
                </a:moveTo>
                <a:lnTo>
                  <a:pt x="0" y="11641"/>
                </a:lnTo>
                <a:lnTo>
                  <a:pt x="9959" y="21600"/>
                </a:lnTo>
                <a:lnTo>
                  <a:pt x="10264" y="21600"/>
                </a:lnTo>
                <a:lnTo>
                  <a:pt x="0" y="11336"/>
                </a:lnTo>
                <a:close/>
                <a:moveTo>
                  <a:pt x="0" y="12608"/>
                </a:moveTo>
                <a:lnTo>
                  <a:pt x="0" y="12914"/>
                </a:lnTo>
                <a:lnTo>
                  <a:pt x="8686" y="21600"/>
                </a:lnTo>
                <a:lnTo>
                  <a:pt x="8992" y="21600"/>
                </a:lnTo>
                <a:lnTo>
                  <a:pt x="0" y="12608"/>
                </a:lnTo>
                <a:close/>
                <a:moveTo>
                  <a:pt x="0" y="13881"/>
                </a:moveTo>
                <a:lnTo>
                  <a:pt x="0" y="14186"/>
                </a:lnTo>
                <a:lnTo>
                  <a:pt x="7414" y="21600"/>
                </a:lnTo>
                <a:lnTo>
                  <a:pt x="7719" y="21600"/>
                </a:lnTo>
                <a:lnTo>
                  <a:pt x="0" y="13881"/>
                </a:lnTo>
                <a:close/>
                <a:moveTo>
                  <a:pt x="0" y="15153"/>
                </a:moveTo>
                <a:lnTo>
                  <a:pt x="0" y="15458"/>
                </a:lnTo>
                <a:lnTo>
                  <a:pt x="6142" y="21600"/>
                </a:lnTo>
                <a:lnTo>
                  <a:pt x="6448" y="21600"/>
                </a:lnTo>
                <a:lnTo>
                  <a:pt x="0" y="15153"/>
                </a:lnTo>
                <a:close/>
                <a:moveTo>
                  <a:pt x="0" y="16424"/>
                </a:moveTo>
                <a:lnTo>
                  <a:pt x="0" y="16730"/>
                </a:lnTo>
                <a:lnTo>
                  <a:pt x="4870" y="21600"/>
                </a:lnTo>
                <a:lnTo>
                  <a:pt x="5176" y="21600"/>
                </a:lnTo>
                <a:lnTo>
                  <a:pt x="0" y="16424"/>
                </a:lnTo>
                <a:close/>
                <a:moveTo>
                  <a:pt x="0" y="17697"/>
                </a:moveTo>
                <a:lnTo>
                  <a:pt x="0" y="18002"/>
                </a:lnTo>
                <a:lnTo>
                  <a:pt x="3598" y="21600"/>
                </a:lnTo>
                <a:lnTo>
                  <a:pt x="3903" y="21600"/>
                </a:lnTo>
                <a:lnTo>
                  <a:pt x="0" y="17697"/>
                </a:lnTo>
                <a:close/>
                <a:moveTo>
                  <a:pt x="0" y="18969"/>
                </a:moveTo>
                <a:lnTo>
                  <a:pt x="0" y="19275"/>
                </a:lnTo>
                <a:lnTo>
                  <a:pt x="2325" y="21600"/>
                </a:lnTo>
                <a:lnTo>
                  <a:pt x="2631" y="21600"/>
                </a:lnTo>
                <a:lnTo>
                  <a:pt x="0" y="18969"/>
                </a:lnTo>
                <a:close/>
                <a:moveTo>
                  <a:pt x="0" y="20241"/>
                </a:moveTo>
                <a:lnTo>
                  <a:pt x="0" y="20546"/>
                </a:lnTo>
                <a:lnTo>
                  <a:pt x="1053" y="21600"/>
                </a:lnTo>
                <a:lnTo>
                  <a:pt x="1358" y="21600"/>
                </a:lnTo>
                <a:lnTo>
                  <a:pt x="0" y="20241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2549" name="Shape 2549"/>
          <p:cNvSpPr>
            <a:spLocks noGrp="1"/>
          </p:cNvSpPr>
          <p:nvPr>
            <p:ph type="pic" sz="quarter" idx="13" hasCustomPrompt="1"/>
          </p:nvPr>
        </p:nvSpPr>
        <p:spPr>
          <a:xfrm>
            <a:off x="2855301" y="4514346"/>
            <a:ext cx="2286201" cy="228565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Drag &amp; Drop your image here</a:t>
            </a:r>
          </a:p>
        </p:txBody>
      </p:sp>
      <p:sp>
        <p:nvSpPr>
          <p:cNvPr id="2550" name="Shape 2550"/>
          <p:cNvSpPr>
            <a:spLocks noGrp="1"/>
          </p:cNvSpPr>
          <p:nvPr>
            <p:ph type="pic" sz="quarter" idx="14" hasCustomPrompt="1"/>
          </p:nvPr>
        </p:nvSpPr>
        <p:spPr>
          <a:xfrm>
            <a:off x="6285362" y="4514346"/>
            <a:ext cx="2286201" cy="228565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Drag &amp; Drop your image here</a:t>
            </a:r>
          </a:p>
        </p:txBody>
      </p:sp>
      <p:sp>
        <p:nvSpPr>
          <p:cNvPr id="2551" name="Shape 2551"/>
          <p:cNvSpPr>
            <a:spLocks noGrp="1"/>
          </p:cNvSpPr>
          <p:nvPr>
            <p:ph type="pic" sz="quarter" idx="15" hasCustomPrompt="1"/>
          </p:nvPr>
        </p:nvSpPr>
        <p:spPr>
          <a:xfrm>
            <a:off x="9726049" y="4514346"/>
            <a:ext cx="2286201" cy="228565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Drag &amp; Drop your image here</a:t>
            </a:r>
          </a:p>
        </p:txBody>
      </p:sp>
      <p:sp>
        <p:nvSpPr>
          <p:cNvPr id="2552" name="Shape 2552"/>
          <p:cNvSpPr>
            <a:spLocks noGrp="1"/>
          </p:cNvSpPr>
          <p:nvPr>
            <p:ph type="pic" sz="quarter" idx="16" hasCustomPrompt="1"/>
          </p:nvPr>
        </p:nvSpPr>
        <p:spPr>
          <a:xfrm>
            <a:off x="13149458" y="4514346"/>
            <a:ext cx="2286201" cy="228565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Drag &amp; Drop your image here</a:t>
            </a:r>
          </a:p>
        </p:txBody>
      </p:sp>
      <p:sp>
        <p:nvSpPr>
          <p:cNvPr id="2557" name="Shape 2557"/>
          <p:cNvSpPr/>
          <p:nvPr/>
        </p:nvSpPr>
        <p:spPr>
          <a:xfrm>
            <a:off x="8818164" y="9224202"/>
            <a:ext cx="92872" cy="92886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2558" name="Shape 2558"/>
          <p:cNvSpPr/>
          <p:nvPr/>
        </p:nvSpPr>
        <p:spPr>
          <a:xfrm>
            <a:off x="9097564" y="9224202"/>
            <a:ext cx="92872" cy="92886"/>
          </a:xfrm>
          <a:prstGeom prst="ellipse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2559" name="Shape 2559"/>
          <p:cNvSpPr/>
          <p:nvPr/>
        </p:nvSpPr>
        <p:spPr>
          <a:xfrm>
            <a:off x="9376965" y="9224202"/>
            <a:ext cx="92872" cy="92886"/>
          </a:xfrm>
          <a:prstGeom prst="ellipse">
            <a:avLst/>
          </a:prstGeom>
          <a:solidFill>
            <a:schemeClr val="tx1">
              <a:alpha val="20000"/>
            </a:schemeClr>
          </a:soli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26" name="Shape 89"/>
          <p:cNvSpPr/>
          <p:nvPr userDrawn="1"/>
        </p:nvSpPr>
        <p:spPr>
          <a:xfrm>
            <a:off x="9033124" y="444499"/>
            <a:ext cx="234158" cy="21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29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2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23" name="Shape 17"/>
          <p:cNvSpPr>
            <a:spLocks noGrp="1"/>
          </p:cNvSpPr>
          <p:nvPr>
            <p:ph type="body" sz="quarter" idx="53" hasCustomPrompt="1"/>
          </p:nvPr>
        </p:nvSpPr>
        <p:spPr>
          <a:xfrm>
            <a:off x="2303463" y="1539189"/>
            <a:ext cx="13698538" cy="2386915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algn="ctr" defTabSz="1371523">
              <a:lnSpc>
                <a:spcPct val="100000"/>
              </a:lnSpc>
              <a:spcBef>
                <a:spcPts val="0"/>
              </a:spcBef>
              <a:defRPr sz="7201" spc="-30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H2 Title here</a:t>
            </a:r>
          </a:p>
        </p:txBody>
      </p:sp>
      <p:sp>
        <p:nvSpPr>
          <p:cNvPr id="27" name="Текст 7"/>
          <p:cNvSpPr>
            <a:spLocks noGrp="1"/>
          </p:cNvSpPr>
          <p:nvPr>
            <p:ph type="body" sz="quarter" idx="143" hasCustomPrompt="1"/>
          </p:nvPr>
        </p:nvSpPr>
        <p:spPr>
          <a:xfrm>
            <a:off x="2386231" y="7159785"/>
            <a:ext cx="3224340" cy="588803"/>
          </a:xfrm>
        </p:spPr>
        <p:txBody>
          <a:bodyPr tIns="0" anchor="b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lang="en-US" sz="2400" b="0" i="0" spc="0" baseline="0" smtClean="0">
                <a:effectLst/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H4 Title write here</a:t>
            </a:r>
          </a:p>
        </p:txBody>
      </p:sp>
      <p:sp>
        <p:nvSpPr>
          <p:cNvPr id="28" name="Shape 41"/>
          <p:cNvSpPr>
            <a:spLocks noGrp="1"/>
          </p:cNvSpPr>
          <p:nvPr>
            <p:ph type="body" sz="quarter" idx="163" hasCustomPrompt="1"/>
          </p:nvPr>
        </p:nvSpPr>
        <p:spPr>
          <a:xfrm>
            <a:off x="2383085" y="7776408"/>
            <a:ext cx="3230629" cy="35291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164" hasCustomPrompt="1"/>
          </p:nvPr>
        </p:nvSpPr>
        <p:spPr>
          <a:xfrm>
            <a:off x="5816291" y="7159785"/>
            <a:ext cx="3224340" cy="588803"/>
          </a:xfrm>
        </p:spPr>
        <p:txBody>
          <a:bodyPr tIns="0" anchor="b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lang="en-US" sz="2400" b="0" i="0" spc="0" baseline="0" smtClean="0">
                <a:effectLst/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H4 Title write here</a:t>
            </a:r>
          </a:p>
        </p:txBody>
      </p:sp>
      <p:sp>
        <p:nvSpPr>
          <p:cNvPr id="33" name="Shape 41"/>
          <p:cNvSpPr>
            <a:spLocks noGrp="1"/>
          </p:cNvSpPr>
          <p:nvPr>
            <p:ph type="body" sz="quarter" idx="165" hasCustomPrompt="1"/>
          </p:nvPr>
        </p:nvSpPr>
        <p:spPr>
          <a:xfrm>
            <a:off x="5813148" y="7776408"/>
            <a:ext cx="3230629" cy="35291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166" hasCustomPrompt="1"/>
          </p:nvPr>
        </p:nvSpPr>
        <p:spPr>
          <a:xfrm>
            <a:off x="9256978" y="7159785"/>
            <a:ext cx="3224340" cy="588803"/>
          </a:xfrm>
        </p:spPr>
        <p:txBody>
          <a:bodyPr tIns="0" anchor="b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lang="en-US" sz="2400" b="0" i="0" spc="0" baseline="0" smtClean="0">
                <a:effectLst/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H4 Title write here</a:t>
            </a:r>
          </a:p>
        </p:txBody>
      </p:sp>
      <p:sp>
        <p:nvSpPr>
          <p:cNvPr id="35" name="Shape 41"/>
          <p:cNvSpPr>
            <a:spLocks noGrp="1"/>
          </p:cNvSpPr>
          <p:nvPr>
            <p:ph type="body" sz="quarter" idx="167" hasCustomPrompt="1"/>
          </p:nvPr>
        </p:nvSpPr>
        <p:spPr>
          <a:xfrm>
            <a:off x="9253835" y="7776408"/>
            <a:ext cx="3230629" cy="35291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36" name="Текст 7"/>
          <p:cNvSpPr>
            <a:spLocks noGrp="1"/>
          </p:cNvSpPr>
          <p:nvPr>
            <p:ph type="body" sz="quarter" idx="168" hasCustomPrompt="1"/>
          </p:nvPr>
        </p:nvSpPr>
        <p:spPr>
          <a:xfrm>
            <a:off x="12680387" y="7159785"/>
            <a:ext cx="3224340" cy="588803"/>
          </a:xfrm>
        </p:spPr>
        <p:txBody>
          <a:bodyPr tIns="0" anchor="b">
            <a:noAutofit/>
          </a:bodyPr>
          <a:lstStyle>
            <a:lvl1pPr algn="ctr">
              <a:lnSpc>
                <a:spcPct val="145000"/>
              </a:lnSpc>
              <a:spcBef>
                <a:spcPts val="0"/>
              </a:spcBef>
              <a:defRPr lang="en-US" sz="2400" b="0" i="0" spc="0" baseline="0" smtClean="0">
                <a:effectLst/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H4 Title write here</a:t>
            </a:r>
          </a:p>
        </p:txBody>
      </p:sp>
      <p:sp>
        <p:nvSpPr>
          <p:cNvPr id="37" name="Shape 41"/>
          <p:cNvSpPr>
            <a:spLocks noGrp="1"/>
          </p:cNvSpPr>
          <p:nvPr>
            <p:ph type="body" sz="quarter" idx="169" hasCustomPrompt="1"/>
          </p:nvPr>
        </p:nvSpPr>
        <p:spPr>
          <a:xfrm>
            <a:off x="12677244" y="7776408"/>
            <a:ext cx="3230629" cy="35291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ctr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42" name="Shape 538"/>
          <p:cNvSpPr/>
          <p:nvPr userDrawn="1"/>
        </p:nvSpPr>
        <p:spPr>
          <a:xfrm>
            <a:off x="12236363" y="7543780"/>
            <a:ext cx="728246" cy="0"/>
          </a:xfrm>
          <a:prstGeom prst="line">
            <a:avLst/>
          </a:prstGeom>
          <a:ln w="38100">
            <a:solidFill>
              <a:schemeClr val="accent5"/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43" name="Shape 538"/>
          <p:cNvSpPr/>
          <p:nvPr userDrawn="1"/>
        </p:nvSpPr>
        <p:spPr>
          <a:xfrm>
            <a:off x="8778211" y="7543780"/>
            <a:ext cx="728246" cy="0"/>
          </a:xfrm>
          <a:prstGeom prst="line">
            <a:avLst/>
          </a:prstGeom>
          <a:ln w="38100">
            <a:solidFill>
              <a:schemeClr val="accent5"/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44" name="Shape 538"/>
          <p:cNvSpPr/>
          <p:nvPr userDrawn="1"/>
        </p:nvSpPr>
        <p:spPr>
          <a:xfrm>
            <a:off x="5349216" y="7543780"/>
            <a:ext cx="728246" cy="0"/>
          </a:xfrm>
          <a:prstGeom prst="line">
            <a:avLst/>
          </a:prstGeom>
          <a:ln w="38100">
            <a:solidFill>
              <a:schemeClr val="accent5"/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</p:spTree>
    <p:extLst>
      <p:ext uri="{BB962C8B-B14F-4D97-AF65-F5344CB8AC3E}">
        <p14:creationId xmlns:p14="http://schemas.microsoft.com/office/powerpoint/2010/main" val="23954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1348"/>
          <p:cNvSpPr>
            <a:spLocks noGrp="1"/>
          </p:cNvSpPr>
          <p:nvPr>
            <p:ph type="pic" idx="13" hasCustomPrompt="1"/>
          </p:nvPr>
        </p:nvSpPr>
        <p:spPr>
          <a:xfrm>
            <a:off x="-3768" y="6575589"/>
            <a:ext cx="18295538" cy="371015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Drag &amp; Drop your image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23" name="Shape 89"/>
          <p:cNvSpPr/>
          <p:nvPr userDrawn="1"/>
        </p:nvSpPr>
        <p:spPr>
          <a:xfrm>
            <a:off x="9033124" y="444499"/>
            <a:ext cx="234158" cy="21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9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0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48" hasCustomPrompt="1"/>
          </p:nvPr>
        </p:nvSpPr>
        <p:spPr>
          <a:xfrm>
            <a:off x="1080452" y="2386986"/>
            <a:ext cx="4166331" cy="678621"/>
          </a:xfrm>
        </p:spPr>
        <p:txBody>
          <a:bodyPr tIns="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b="0" i="0" spc="0" baseline="0" smtClean="0">
                <a:effectLst/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H4 Title write here</a:t>
            </a:r>
          </a:p>
        </p:txBody>
      </p:sp>
      <p:sp>
        <p:nvSpPr>
          <p:cNvPr id="22" name="Shape 41"/>
          <p:cNvSpPr>
            <a:spLocks noGrp="1"/>
          </p:cNvSpPr>
          <p:nvPr>
            <p:ph type="body" sz="quarter" idx="163" hasCustomPrompt="1"/>
          </p:nvPr>
        </p:nvSpPr>
        <p:spPr>
          <a:xfrm>
            <a:off x="1080452" y="3367851"/>
            <a:ext cx="4166331" cy="97046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150" hasCustomPrompt="1"/>
          </p:nvPr>
        </p:nvSpPr>
        <p:spPr>
          <a:xfrm>
            <a:off x="1080454" y="4524446"/>
            <a:ext cx="4166330" cy="860694"/>
          </a:xfrm>
        </p:spPr>
        <p:txBody>
          <a:bodyPr tIns="0" anchor="t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164" hasCustomPrompt="1"/>
          </p:nvPr>
        </p:nvSpPr>
        <p:spPr>
          <a:xfrm>
            <a:off x="13029066" y="2386986"/>
            <a:ext cx="4166331" cy="678621"/>
          </a:xfrm>
        </p:spPr>
        <p:txBody>
          <a:bodyPr tIns="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b="0" i="0" spc="0" baseline="0" smtClean="0">
                <a:effectLst/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H4 Title write here</a:t>
            </a:r>
          </a:p>
        </p:txBody>
      </p:sp>
      <p:sp>
        <p:nvSpPr>
          <p:cNvPr id="27" name="Shape 41"/>
          <p:cNvSpPr>
            <a:spLocks noGrp="1"/>
          </p:cNvSpPr>
          <p:nvPr>
            <p:ph type="body" sz="quarter" idx="165" hasCustomPrompt="1"/>
          </p:nvPr>
        </p:nvSpPr>
        <p:spPr>
          <a:xfrm>
            <a:off x="13029066" y="3367851"/>
            <a:ext cx="4166331" cy="97046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166" hasCustomPrompt="1"/>
          </p:nvPr>
        </p:nvSpPr>
        <p:spPr>
          <a:xfrm>
            <a:off x="13029068" y="4524446"/>
            <a:ext cx="4166330" cy="860694"/>
          </a:xfrm>
        </p:spPr>
        <p:txBody>
          <a:bodyPr tIns="0" anchor="t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67" hasCustomPrompt="1"/>
          </p:nvPr>
        </p:nvSpPr>
        <p:spPr>
          <a:xfrm>
            <a:off x="7045235" y="2386986"/>
            <a:ext cx="4166331" cy="678621"/>
          </a:xfrm>
        </p:spPr>
        <p:txBody>
          <a:bodyPr tIns="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lang="en-US" sz="2400" b="0" i="0" spc="0" baseline="0" smtClean="0">
                <a:effectLst/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H4 Title write here</a:t>
            </a:r>
          </a:p>
        </p:txBody>
      </p:sp>
      <p:sp>
        <p:nvSpPr>
          <p:cNvPr id="33" name="Shape 41"/>
          <p:cNvSpPr>
            <a:spLocks noGrp="1"/>
          </p:cNvSpPr>
          <p:nvPr>
            <p:ph type="body" sz="quarter" idx="168" hasCustomPrompt="1"/>
          </p:nvPr>
        </p:nvSpPr>
        <p:spPr>
          <a:xfrm>
            <a:off x="7045235" y="3367851"/>
            <a:ext cx="4166331" cy="97046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ctr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34" name="Текст 7"/>
          <p:cNvSpPr>
            <a:spLocks noGrp="1"/>
          </p:cNvSpPr>
          <p:nvPr>
            <p:ph type="body" sz="quarter" idx="169" hasCustomPrompt="1"/>
          </p:nvPr>
        </p:nvSpPr>
        <p:spPr>
          <a:xfrm>
            <a:off x="7045234" y="4524446"/>
            <a:ext cx="4166330" cy="860694"/>
          </a:xfrm>
        </p:spPr>
        <p:txBody>
          <a:bodyPr tIns="0" anchor="t">
            <a:noAutofit/>
          </a:bodyPr>
          <a:lstStyle>
            <a:lvl1pPr algn="ctr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35" name="Shape 406"/>
          <p:cNvSpPr>
            <a:spLocks noGrp="1"/>
          </p:cNvSpPr>
          <p:nvPr>
            <p:ph type="body" sz="quarter" idx="15" hasCustomPrompt="1"/>
          </p:nvPr>
        </p:nvSpPr>
        <p:spPr>
          <a:xfrm>
            <a:off x="7519591" y="8157786"/>
            <a:ext cx="3248823" cy="740385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miter lim="800000"/>
          </a:ln>
        </p:spPr>
        <p:txBody>
          <a:bodyPr lIns="0" tIns="0" rIns="0" bIns="0" anchor="ctr">
            <a:noAutofit/>
          </a:bodyPr>
          <a:lstStyle>
            <a:lvl1pPr algn="ctr" defTabSz="1371523">
              <a:lnSpc>
                <a:spcPct val="150000"/>
              </a:lnSpc>
              <a:spcBef>
                <a:spcPts val="0"/>
              </a:spcBef>
              <a:defRPr sz="2000" spc="0">
                <a:solidFill>
                  <a:schemeClr val="tx1">
                    <a:alpha val="80000"/>
                  </a:schemeClr>
                </a:solidFill>
                <a:latin typeface="+mn-lt"/>
                <a:ea typeface="Work Sans Medium"/>
                <a:cs typeface="Work Sans Medium"/>
                <a:sym typeface="Work Sans Medium"/>
              </a:defRPr>
            </a:lvl1pPr>
          </a:lstStyle>
          <a:p>
            <a:r>
              <a:rPr lang="en-US" dirty="0"/>
              <a:t>Button</a:t>
            </a:r>
            <a:endParaRPr dirty="0"/>
          </a:p>
        </p:txBody>
      </p:sp>
      <p:sp>
        <p:nvSpPr>
          <p:cNvPr id="36" name="Shape 538"/>
          <p:cNvSpPr/>
          <p:nvPr userDrawn="1"/>
        </p:nvSpPr>
        <p:spPr>
          <a:xfrm>
            <a:off x="2084114" y="3219806"/>
            <a:ext cx="2159010" cy="0"/>
          </a:xfrm>
          <a:prstGeom prst="line">
            <a:avLst/>
          </a:prstGeom>
          <a:ln w="38100">
            <a:solidFill>
              <a:schemeClr val="accent5"/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37" name="Shape 538"/>
          <p:cNvSpPr/>
          <p:nvPr userDrawn="1"/>
        </p:nvSpPr>
        <p:spPr>
          <a:xfrm>
            <a:off x="8048894" y="3219806"/>
            <a:ext cx="2159010" cy="0"/>
          </a:xfrm>
          <a:prstGeom prst="line">
            <a:avLst/>
          </a:prstGeom>
          <a:ln w="38100">
            <a:solidFill>
              <a:schemeClr val="accent5"/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38" name="Shape 538"/>
          <p:cNvSpPr/>
          <p:nvPr userDrawn="1"/>
        </p:nvSpPr>
        <p:spPr>
          <a:xfrm>
            <a:off x="14032728" y="3219806"/>
            <a:ext cx="2159010" cy="0"/>
          </a:xfrm>
          <a:prstGeom prst="line">
            <a:avLst/>
          </a:prstGeom>
          <a:ln w="38100">
            <a:solidFill>
              <a:schemeClr val="accent5"/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29" name="Shape 2378"/>
          <p:cNvSpPr/>
          <p:nvPr userDrawn="1"/>
        </p:nvSpPr>
        <p:spPr>
          <a:xfrm flipH="1">
            <a:off x="6181738" y="-12411"/>
            <a:ext cx="1" cy="6588000"/>
          </a:xfrm>
          <a:prstGeom prst="line">
            <a:avLst/>
          </a:prstGeom>
          <a:ln w="6350">
            <a:solidFill>
              <a:schemeClr val="tx1">
                <a:alpha val="15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30" name="Shape 2378"/>
          <p:cNvSpPr/>
          <p:nvPr userDrawn="1"/>
        </p:nvSpPr>
        <p:spPr>
          <a:xfrm flipH="1">
            <a:off x="12124448" y="-12411"/>
            <a:ext cx="1" cy="6588000"/>
          </a:xfrm>
          <a:prstGeom prst="line">
            <a:avLst/>
          </a:prstGeom>
          <a:ln w="6350">
            <a:solidFill>
              <a:schemeClr val="tx1">
                <a:alpha val="15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</p:spTree>
    <p:extLst>
      <p:ext uri="{BB962C8B-B14F-4D97-AF65-F5344CB8AC3E}">
        <p14:creationId xmlns:p14="http://schemas.microsoft.com/office/powerpoint/2010/main" val="24827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9"/>
          <p:cNvSpPr/>
          <p:nvPr userDrawn="1"/>
        </p:nvSpPr>
        <p:spPr>
          <a:xfrm>
            <a:off x="9033124" y="444499"/>
            <a:ext cx="234158" cy="21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4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92832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34"/>
          <p:cNvSpPr/>
          <p:nvPr userDrawn="1"/>
        </p:nvSpPr>
        <p:spPr>
          <a:xfrm>
            <a:off x="6859265" y="-18013"/>
            <a:ext cx="1065537" cy="1032461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3"/>
              </a:gs>
            </a:gsLst>
            <a:lin ang="2400000" scaled="0"/>
          </a:gra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22" name="Shape 563"/>
          <p:cNvSpPr>
            <a:spLocks noGrp="1"/>
          </p:cNvSpPr>
          <p:nvPr>
            <p:ph type="pic" sz="half" idx="13" hasCustomPrompt="1"/>
          </p:nvPr>
        </p:nvSpPr>
        <p:spPr>
          <a:xfrm>
            <a:off x="3" y="-2"/>
            <a:ext cx="6859263" cy="1028858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algn="ctr">
              <a:defRPr sz="1800" spc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Drag &amp; Drop your image here</a:t>
            </a:r>
            <a:endParaRPr dirty="0"/>
          </a:p>
        </p:txBody>
      </p:sp>
      <p:sp>
        <p:nvSpPr>
          <p:cNvPr id="13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Shape 17"/>
          <p:cNvSpPr>
            <a:spLocks noGrp="1"/>
          </p:cNvSpPr>
          <p:nvPr>
            <p:ph type="body" sz="quarter" idx="53" hasCustomPrompt="1"/>
          </p:nvPr>
        </p:nvSpPr>
        <p:spPr>
          <a:xfrm>
            <a:off x="9441060" y="2966990"/>
            <a:ext cx="7795380" cy="4736141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7201" spc="-30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H2 Title here</a:t>
            </a:r>
          </a:p>
        </p:txBody>
      </p:sp>
      <p:sp>
        <p:nvSpPr>
          <p:cNvPr id="14" name="Shape 89"/>
          <p:cNvSpPr/>
          <p:nvPr userDrawn="1"/>
        </p:nvSpPr>
        <p:spPr>
          <a:xfrm>
            <a:off x="9033124" y="444499"/>
            <a:ext cx="234158" cy="21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5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16" name="Shape 17"/>
          <p:cNvSpPr>
            <a:spLocks noGrp="1"/>
          </p:cNvSpPr>
          <p:nvPr>
            <p:ph type="body" sz="quarter" idx="56" hasCustomPrompt="1"/>
          </p:nvPr>
        </p:nvSpPr>
        <p:spPr>
          <a:xfrm>
            <a:off x="1114424" y="3806465"/>
            <a:ext cx="5715866" cy="2766618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algn="ctr" defTabSz="1371523">
              <a:lnSpc>
                <a:spcPct val="100000"/>
              </a:lnSpc>
              <a:spcBef>
                <a:spcPts val="0"/>
              </a:spcBef>
              <a:defRPr sz="4800" spc="-151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2018</a:t>
            </a:r>
          </a:p>
        </p:txBody>
      </p:sp>
      <p:sp>
        <p:nvSpPr>
          <p:cNvPr id="20" name="Shape 538"/>
          <p:cNvSpPr/>
          <p:nvPr userDrawn="1"/>
        </p:nvSpPr>
        <p:spPr>
          <a:xfrm>
            <a:off x="9406615" y="2966986"/>
            <a:ext cx="1525017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21" name="Текст 7"/>
          <p:cNvSpPr>
            <a:spLocks noGrp="1"/>
          </p:cNvSpPr>
          <p:nvPr>
            <p:ph type="body" sz="quarter" idx="139" hasCustomPrompt="1"/>
          </p:nvPr>
        </p:nvSpPr>
        <p:spPr>
          <a:xfrm>
            <a:off x="9434290" y="2079859"/>
            <a:ext cx="7802150" cy="771763"/>
          </a:xfrm>
        </p:spPr>
        <p:txBody>
          <a:bodyPr tIns="0" anchor="b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</p:spTree>
    <p:extLst>
      <p:ext uri="{BB962C8B-B14F-4D97-AF65-F5344CB8AC3E}">
        <p14:creationId xmlns:p14="http://schemas.microsoft.com/office/powerpoint/2010/main" val="2469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/>
          </p:cNvSpPr>
          <p:nvPr>
            <p:ph type="pic" sz="half" idx="13" hasCustomPrompt="1"/>
          </p:nvPr>
        </p:nvSpPr>
        <p:spPr>
          <a:xfrm>
            <a:off x="2282" y="-18323"/>
            <a:ext cx="3812631" cy="1032523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</a:p>
          <a:p>
            <a:r>
              <a:rPr lang="en-US" dirty="0"/>
              <a:t>image here</a:t>
            </a:r>
          </a:p>
          <a:p>
            <a:endParaRPr dirty="0"/>
          </a:p>
        </p:txBody>
      </p:sp>
      <p:sp>
        <p:nvSpPr>
          <p:cNvPr id="21" name="Shape 76"/>
          <p:cNvSpPr/>
          <p:nvPr userDrawn="1"/>
        </p:nvSpPr>
        <p:spPr>
          <a:xfrm>
            <a:off x="9142339" y="-12489"/>
            <a:ext cx="9141770" cy="10313565"/>
          </a:xfrm>
          <a:prstGeom prst="rect">
            <a:avLst/>
          </a:prstGeom>
          <a:solidFill>
            <a:schemeClr val="tx1">
              <a:alpha val="5000"/>
            </a:schemeClr>
          </a:soli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703" name="Shape 703"/>
          <p:cNvSpPr/>
          <p:nvPr/>
        </p:nvSpPr>
        <p:spPr>
          <a:xfrm>
            <a:off x="16825534" y="-18323"/>
            <a:ext cx="354112" cy="1031522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3"/>
              </a:gs>
            </a:gsLst>
            <a:lin ang="2400000" scaled="0"/>
          </a:gra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22" name="Shape 89"/>
          <p:cNvSpPr/>
          <p:nvPr userDrawn="1"/>
        </p:nvSpPr>
        <p:spPr>
          <a:xfrm>
            <a:off x="9033124" y="444499"/>
            <a:ext cx="234158" cy="21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4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13" name="Текст 7"/>
          <p:cNvSpPr>
            <a:spLocks noGrp="1"/>
          </p:cNvSpPr>
          <p:nvPr>
            <p:ph type="body" sz="quarter" idx="140" hasCustomPrompt="1"/>
          </p:nvPr>
        </p:nvSpPr>
        <p:spPr>
          <a:xfrm>
            <a:off x="6815705" y="2106753"/>
            <a:ext cx="9150841" cy="771763"/>
          </a:xfrm>
        </p:spPr>
        <p:txBody>
          <a:bodyPr tIns="0" anchor="b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17" name="Shape 538"/>
          <p:cNvSpPr/>
          <p:nvPr userDrawn="1"/>
        </p:nvSpPr>
        <p:spPr>
          <a:xfrm>
            <a:off x="6819492" y="2966986"/>
            <a:ext cx="2295136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8" name="Shape 17"/>
          <p:cNvSpPr>
            <a:spLocks noGrp="1"/>
          </p:cNvSpPr>
          <p:nvPr>
            <p:ph type="body" sz="quarter" idx="55" hasCustomPrompt="1"/>
          </p:nvPr>
        </p:nvSpPr>
        <p:spPr>
          <a:xfrm>
            <a:off x="6815705" y="3172692"/>
            <a:ext cx="9150841" cy="2632364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4800" spc="-151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H3 Title write here</a:t>
            </a:r>
          </a:p>
        </p:txBody>
      </p:sp>
      <p:sp>
        <p:nvSpPr>
          <p:cNvPr id="19" name="Shape 41"/>
          <p:cNvSpPr>
            <a:spLocks noGrp="1"/>
          </p:cNvSpPr>
          <p:nvPr>
            <p:ph type="body" sz="quarter" idx="141" hasCustomPrompt="1"/>
          </p:nvPr>
        </p:nvSpPr>
        <p:spPr>
          <a:xfrm>
            <a:off x="6815705" y="6082149"/>
            <a:ext cx="9150841" cy="272864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2000" spc="0" baseline="0">
                <a:solidFill>
                  <a:schemeClr val="tx1">
                    <a:alpha val="8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8311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/>
          </p:cNvSpPr>
          <p:nvPr>
            <p:ph type="pic" idx="13" hasCustomPrompt="1"/>
          </p:nvPr>
        </p:nvSpPr>
        <p:spPr>
          <a:xfrm>
            <a:off x="4248151" y="1923198"/>
            <a:ext cx="14038017" cy="836535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Drag &amp; Drop your image here</a:t>
            </a:r>
          </a:p>
        </p:txBody>
      </p:sp>
      <p:sp>
        <p:nvSpPr>
          <p:cNvPr id="7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9" name="Shape 538"/>
          <p:cNvSpPr/>
          <p:nvPr userDrawn="1"/>
        </p:nvSpPr>
        <p:spPr>
          <a:xfrm>
            <a:off x="2284988" y="2966986"/>
            <a:ext cx="1525017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139" hasCustomPrompt="1"/>
          </p:nvPr>
        </p:nvSpPr>
        <p:spPr>
          <a:xfrm>
            <a:off x="2299216" y="2106753"/>
            <a:ext cx="6844784" cy="771763"/>
          </a:xfrm>
        </p:spPr>
        <p:txBody>
          <a:bodyPr tIns="0" anchor="b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11" name="Shape 89"/>
          <p:cNvSpPr/>
          <p:nvPr userDrawn="1"/>
        </p:nvSpPr>
        <p:spPr>
          <a:xfrm>
            <a:off x="9033124" y="444499"/>
            <a:ext cx="234158" cy="21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/>
          </a:p>
        </p:txBody>
      </p:sp>
    </p:spTree>
    <p:extLst>
      <p:ext uri="{BB962C8B-B14F-4D97-AF65-F5344CB8AC3E}">
        <p14:creationId xmlns:p14="http://schemas.microsoft.com/office/powerpoint/2010/main" val="102329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/>
        </p:nvSpPr>
        <p:spPr>
          <a:xfrm>
            <a:off x="14878696" y="868"/>
            <a:ext cx="3410645" cy="1028686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3"/>
              </a:gs>
            </a:gsLst>
            <a:lin ang="2400000" scaled="0"/>
          </a:gra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1081" name="Shape 1081"/>
          <p:cNvSpPr>
            <a:spLocks noGrp="1"/>
          </p:cNvSpPr>
          <p:nvPr>
            <p:ph type="pic" sz="quarter" idx="14" hasCustomPrompt="1"/>
          </p:nvPr>
        </p:nvSpPr>
        <p:spPr>
          <a:xfrm>
            <a:off x="8032502" y="868"/>
            <a:ext cx="5231013" cy="10286861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Drag &amp; Drop your image here</a:t>
            </a:r>
          </a:p>
        </p:txBody>
      </p:sp>
      <p:sp>
        <p:nvSpPr>
          <p:cNvPr id="20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1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18" name="Shape 1061"/>
          <p:cNvSpPr>
            <a:spLocks noGrp="1"/>
          </p:cNvSpPr>
          <p:nvPr>
            <p:ph type="body" sz="quarter" idx="17"/>
          </p:nvPr>
        </p:nvSpPr>
        <p:spPr>
          <a:xfrm>
            <a:off x="5718319" y="2132260"/>
            <a:ext cx="1128269" cy="52853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120g</a:t>
            </a:r>
          </a:p>
        </p:txBody>
      </p:sp>
      <p:sp>
        <p:nvSpPr>
          <p:cNvPr id="23" name="Shape 1062"/>
          <p:cNvSpPr>
            <a:spLocks noGrp="1"/>
          </p:cNvSpPr>
          <p:nvPr>
            <p:ph type="body" sz="quarter" idx="18"/>
          </p:nvPr>
        </p:nvSpPr>
        <p:spPr>
          <a:xfrm>
            <a:off x="2291669" y="2809234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Height</a:t>
            </a:r>
          </a:p>
        </p:txBody>
      </p:sp>
      <p:sp>
        <p:nvSpPr>
          <p:cNvPr id="24" name="Shape 1063"/>
          <p:cNvSpPr>
            <a:spLocks noGrp="1"/>
          </p:cNvSpPr>
          <p:nvPr>
            <p:ph type="body" sz="quarter" idx="19"/>
          </p:nvPr>
        </p:nvSpPr>
        <p:spPr>
          <a:xfrm>
            <a:off x="5718319" y="2809234"/>
            <a:ext cx="1128269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1200mm</a:t>
            </a:r>
          </a:p>
        </p:txBody>
      </p:sp>
      <p:sp>
        <p:nvSpPr>
          <p:cNvPr id="25" name="Shape 1064"/>
          <p:cNvSpPr>
            <a:spLocks noGrp="1"/>
          </p:cNvSpPr>
          <p:nvPr>
            <p:ph type="body" sz="quarter" idx="20"/>
          </p:nvPr>
        </p:nvSpPr>
        <p:spPr>
          <a:xfrm>
            <a:off x="2291669" y="3504066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Width</a:t>
            </a:r>
          </a:p>
        </p:txBody>
      </p:sp>
      <p:sp>
        <p:nvSpPr>
          <p:cNvPr id="26" name="Shape 1065"/>
          <p:cNvSpPr>
            <a:spLocks noGrp="1"/>
          </p:cNvSpPr>
          <p:nvPr>
            <p:ph type="body" sz="quarter" idx="21"/>
          </p:nvPr>
        </p:nvSpPr>
        <p:spPr>
          <a:xfrm>
            <a:off x="5718319" y="3504066"/>
            <a:ext cx="1128269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200mm</a:t>
            </a:r>
          </a:p>
        </p:txBody>
      </p:sp>
      <p:sp>
        <p:nvSpPr>
          <p:cNvPr id="27" name="Shape 1066"/>
          <p:cNvSpPr>
            <a:spLocks noGrp="1"/>
          </p:cNvSpPr>
          <p:nvPr>
            <p:ph type="body" sz="quarter" idx="22"/>
          </p:nvPr>
        </p:nvSpPr>
        <p:spPr>
          <a:xfrm>
            <a:off x="2291669" y="4181046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Material</a:t>
            </a:r>
          </a:p>
        </p:txBody>
      </p:sp>
      <p:sp>
        <p:nvSpPr>
          <p:cNvPr id="28" name="Shape 1067"/>
          <p:cNvSpPr>
            <a:spLocks noGrp="1"/>
          </p:cNvSpPr>
          <p:nvPr>
            <p:ph type="body" sz="quarter" idx="23"/>
          </p:nvPr>
        </p:nvSpPr>
        <p:spPr>
          <a:xfrm>
            <a:off x="5718319" y="4181046"/>
            <a:ext cx="1128269" cy="52853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Gold</a:t>
            </a:r>
          </a:p>
        </p:txBody>
      </p:sp>
      <p:sp>
        <p:nvSpPr>
          <p:cNvPr id="29" name="Shape 1069"/>
          <p:cNvSpPr>
            <a:spLocks noGrp="1"/>
          </p:cNvSpPr>
          <p:nvPr>
            <p:ph type="body" sz="quarter" idx="25"/>
          </p:nvPr>
        </p:nvSpPr>
        <p:spPr>
          <a:xfrm>
            <a:off x="2291669" y="2132260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dirty="0"/>
              <a:t>Weight</a:t>
            </a:r>
          </a:p>
        </p:txBody>
      </p:sp>
      <p:sp>
        <p:nvSpPr>
          <p:cNvPr id="30" name="Shape 1060"/>
          <p:cNvSpPr/>
          <p:nvPr userDrawn="1"/>
        </p:nvSpPr>
        <p:spPr>
          <a:xfrm>
            <a:off x="2297326" y="2671543"/>
            <a:ext cx="4551614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31" name="Shape 1060"/>
          <p:cNvSpPr/>
          <p:nvPr userDrawn="1"/>
        </p:nvSpPr>
        <p:spPr>
          <a:xfrm>
            <a:off x="2272987" y="3344432"/>
            <a:ext cx="4563254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32" name="Shape 1060"/>
          <p:cNvSpPr/>
          <p:nvPr userDrawn="1"/>
        </p:nvSpPr>
        <p:spPr>
          <a:xfrm>
            <a:off x="2285688" y="4051753"/>
            <a:ext cx="4563254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33" name="Shape 1060"/>
          <p:cNvSpPr/>
          <p:nvPr userDrawn="1"/>
        </p:nvSpPr>
        <p:spPr>
          <a:xfrm>
            <a:off x="2285688" y="4734983"/>
            <a:ext cx="4563254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34" name="Shape 17"/>
          <p:cNvSpPr>
            <a:spLocks noGrp="1"/>
          </p:cNvSpPr>
          <p:nvPr>
            <p:ph type="body" sz="quarter" idx="144" hasCustomPrompt="1"/>
          </p:nvPr>
        </p:nvSpPr>
        <p:spPr>
          <a:xfrm>
            <a:off x="2277193" y="7679490"/>
            <a:ext cx="4569396" cy="121217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7201" spc="-30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$</a:t>
            </a:r>
          </a:p>
        </p:txBody>
      </p:sp>
      <p:sp>
        <p:nvSpPr>
          <p:cNvPr id="35" name="Shape 1061"/>
          <p:cNvSpPr>
            <a:spLocks noGrp="1"/>
          </p:cNvSpPr>
          <p:nvPr>
            <p:ph type="body" sz="quarter" idx="145"/>
          </p:nvPr>
        </p:nvSpPr>
        <p:spPr>
          <a:xfrm>
            <a:off x="5718319" y="4836581"/>
            <a:ext cx="1128269" cy="52853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120g</a:t>
            </a:r>
          </a:p>
        </p:txBody>
      </p:sp>
      <p:sp>
        <p:nvSpPr>
          <p:cNvPr id="36" name="Shape 1062"/>
          <p:cNvSpPr>
            <a:spLocks noGrp="1"/>
          </p:cNvSpPr>
          <p:nvPr>
            <p:ph type="body" sz="quarter" idx="146"/>
          </p:nvPr>
        </p:nvSpPr>
        <p:spPr>
          <a:xfrm>
            <a:off x="2272987" y="5513555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Height</a:t>
            </a:r>
          </a:p>
        </p:txBody>
      </p:sp>
      <p:sp>
        <p:nvSpPr>
          <p:cNvPr id="37" name="Shape 1063"/>
          <p:cNvSpPr>
            <a:spLocks noGrp="1"/>
          </p:cNvSpPr>
          <p:nvPr>
            <p:ph type="body" sz="quarter" idx="147"/>
          </p:nvPr>
        </p:nvSpPr>
        <p:spPr>
          <a:xfrm>
            <a:off x="5718319" y="5513555"/>
            <a:ext cx="1128269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1200mm</a:t>
            </a:r>
          </a:p>
        </p:txBody>
      </p:sp>
      <p:sp>
        <p:nvSpPr>
          <p:cNvPr id="38" name="Shape 1064"/>
          <p:cNvSpPr>
            <a:spLocks noGrp="1"/>
          </p:cNvSpPr>
          <p:nvPr>
            <p:ph type="body" sz="quarter" idx="148"/>
          </p:nvPr>
        </p:nvSpPr>
        <p:spPr>
          <a:xfrm>
            <a:off x="2272987" y="6208387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Width</a:t>
            </a:r>
          </a:p>
        </p:txBody>
      </p:sp>
      <p:sp>
        <p:nvSpPr>
          <p:cNvPr id="39" name="Shape 1065"/>
          <p:cNvSpPr>
            <a:spLocks noGrp="1"/>
          </p:cNvSpPr>
          <p:nvPr>
            <p:ph type="body" sz="quarter" idx="149"/>
          </p:nvPr>
        </p:nvSpPr>
        <p:spPr>
          <a:xfrm>
            <a:off x="5718319" y="6208387"/>
            <a:ext cx="1128269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200mm</a:t>
            </a:r>
          </a:p>
        </p:txBody>
      </p:sp>
      <p:sp>
        <p:nvSpPr>
          <p:cNvPr id="40" name="Shape 1066"/>
          <p:cNvSpPr>
            <a:spLocks noGrp="1"/>
          </p:cNvSpPr>
          <p:nvPr>
            <p:ph type="body" sz="quarter" idx="150"/>
          </p:nvPr>
        </p:nvSpPr>
        <p:spPr>
          <a:xfrm>
            <a:off x="2272987" y="6885367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Material</a:t>
            </a:r>
          </a:p>
        </p:txBody>
      </p:sp>
      <p:sp>
        <p:nvSpPr>
          <p:cNvPr id="41" name="Shape 1067"/>
          <p:cNvSpPr>
            <a:spLocks noGrp="1"/>
          </p:cNvSpPr>
          <p:nvPr>
            <p:ph type="body" sz="quarter" idx="151"/>
          </p:nvPr>
        </p:nvSpPr>
        <p:spPr>
          <a:xfrm>
            <a:off x="5718319" y="6885367"/>
            <a:ext cx="1128269" cy="52853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t>Gold</a:t>
            </a:r>
          </a:p>
        </p:txBody>
      </p:sp>
      <p:sp>
        <p:nvSpPr>
          <p:cNvPr id="42" name="Shape 1069"/>
          <p:cNvSpPr>
            <a:spLocks noGrp="1"/>
          </p:cNvSpPr>
          <p:nvPr>
            <p:ph type="body" sz="quarter" idx="152"/>
          </p:nvPr>
        </p:nvSpPr>
        <p:spPr>
          <a:xfrm>
            <a:off x="2272987" y="4836581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dirty="0"/>
              <a:t>Weight</a:t>
            </a:r>
          </a:p>
        </p:txBody>
      </p:sp>
      <p:sp>
        <p:nvSpPr>
          <p:cNvPr id="43" name="Shape 1060"/>
          <p:cNvSpPr/>
          <p:nvPr userDrawn="1"/>
        </p:nvSpPr>
        <p:spPr>
          <a:xfrm>
            <a:off x="2278646" y="5375864"/>
            <a:ext cx="4551614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44" name="Shape 1060"/>
          <p:cNvSpPr/>
          <p:nvPr userDrawn="1"/>
        </p:nvSpPr>
        <p:spPr>
          <a:xfrm>
            <a:off x="2254309" y="6048753"/>
            <a:ext cx="4563254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45" name="Shape 1060"/>
          <p:cNvSpPr/>
          <p:nvPr userDrawn="1"/>
        </p:nvSpPr>
        <p:spPr>
          <a:xfrm>
            <a:off x="2267006" y="6756074"/>
            <a:ext cx="4563254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46" name="Shape 1060"/>
          <p:cNvSpPr/>
          <p:nvPr userDrawn="1"/>
        </p:nvSpPr>
        <p:spPr>
          <a:xfrm>
            <a:off x="2267006" y="7439303"/>
            <a:ext cx="4563254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</p:spTree>
    <p:extLst>
      <p:ext uri="{BB962C8B-B14F-4D97-AF65-F5344CB8AC3E}">
        <p14:creationId xmlns:p14="http://schemas.microsoft.com/office/powerpoint/2010/main" val="4015891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76"/>
          <p:cNvSpPr/>
          <p:nvPr userDrawn="1"/>
        </p:nvSpPr>
        <p:spPr>
          <a:xfrm>
            <a:off x="2031207" y="-12489"/>
            <a:ext cx="8265318" cy="10313565"/>
          </a:xfrm>
          <a:prstGeom prst="rect">
            <a:avLst/>
          </a:prstGeom>
          <a:solidFill>
            <a:schemeClr val="tx1">
              <a:alpha val="5000"/>
            </a:schemeClr>
          </a:soli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1364" name="Shape 1364"/>
          <p:cNvSpPr/>
          <p:nvPr/>
        </p:nvSpPr>
        <p:spPr>
          <a:xfrm>
            <a:off x="9162158" y="-8664"/>
            <a:ext cx="3424883" cy="1030591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3"/>
              </a:gs>
            </a:gsLst>
            <a:lin ang="2400000" scaled="0"/>
          </a:gra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13" name="Shape 89"/>
          <p:cNvSpPr/>
          <p:nvPr userDrawn="1"/>
        </p:nvSpPr>
        <p:spPr>
          <a:xfrm>
            <a:off x="9033124" y="444499"/>
            <a:ext cx="234158" cy="21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6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8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10" name="Shape 17"/>
          <p:cNvSpPr>
            <a:spLocks noGrp="1"/>
          </p:cNvSpPr>
          <p:nvPr>
            <p:ph type="body" sz="quarter" idx="54" hasCustomPrompt="1"/>
          </p:nvPr>
        </p:nvSpPr>
        <p:spPr>
          <a:xfrm>
            <a:off x="1114427" y="4182312"/>
            <a:ext cx="16059149" cy="2244883"/>
          </a:xfrm>
          <a:prstGeom prst="rect">
            <a:avLst/>
          </a:prstGeom>
        </p:spPr>
        <p:txBody>
          <a:bodyPr wrap="square" lIns="0" tIns="216000" rIns="0" bIns="0" anchor="ctr" anchorCtr="0">
            <a:noAutofit/>
          </a:bodyPr>
          <a:lstStyle>
            <a:lvl1pPr algn="ctr" defTabSz="1371523">
              <a:lnSpc>
                <a:spcPct val="70000"/>
              </a:lnSpc>
              <a:spcBef>
                <a:spcPts val="0"/>
              </a:spcBef>
              <a:defRPr sz="12000" spc="300" baseline="0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H1 Title here</a:t>
            </a:r>
            <a:endParaRPr lang="nl-NL" dirty="0"/>
          </a:p>
        </p:txBody>
      </p:sp>
      <p:sp>
        <p:nvSpPr>
          <p:cNvPr id="14" name="Shape 17"/>
          <p:cNvSpPr>
            <a:spLocks noGrp="1"/>
          </p:cNvSpPr>
          <p:nvPr>
            <p:ph type="body" sz="quarter" idx="55" hasCustomPrompt="1"/>
          </p:nvPr>
        </p:nvSpPr>
        <p:spPr>
          <a:xfrm>
            <a:off x="2303465" y="1905146"/>
            <a:ext cx="6840537" cy="2248134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H4 Title write here</a:t>
            </a:r>
          </a:p>
        </p:txBody>
      </p:sp>
    </p:spTree>
    <p:extLst>
      <p:ext uri="{BB962C8B-B14F-4D97-AF65-F5344CB8AC3E}">
        <p14:creationId xmlns:p14="http://schemas.microsoft.com/office/powerpoint/2010/main" val="383300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/>
          </p:cNvSpPr>
          <p:nvPr>
            <p:ph type="pic" sz="half" idx="13" hasCustomPrompt="1"/>
          </p:nvPr>
        </p:nvSpPr>
        <p:spPr>
          <a:xfrm>
            <a:off x="-284" y="-8831"/>
            <a:ext cx="9144003" cy="7766899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Drag &amp; Drop your image here</a:t>
            </a:r>
          </a:p>
        </p:txBody>
      </p:sp>
      <p:sp>
        <p:nvSpPr>
          <p:cNvPr id="23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4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25" name="Текст 7"/>
          <p:cNvSpPr>
            <a:spLocks noGrp="1"/>
          </p:cNvSpPr>
          <p:nvPr>
            <p:ph type="body" sz="quarter" idx="139" hasCustomPrompt="1"/>
          </p:nvPr>
        </p:nvSpPr>
        <p:spPr>
          <a:xfrm>
            <a:off x="6761110" y="1813452"/>
            <a:ext cx="6388835" cy="630590"/>
          </a:xfrm>
        </p:spPr>
        <p:txBody>
          <a:bodyPr tIns="0" anchor="b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21" name="Shape 17"/>
          <p:cNvSpPr>
            <a:spLocks noGrp="1"/>
          </p:cNvSpPr>
          <p:nvPr>
            <p:ph type="body" sz="quarter" idx="55" hasCustomPrompt="1"/>
          </p:nvPr>
        </p:nvSpPr>
        <p:spPr>
          <a:xfrm>
            <a:off x="6746595" y="2932817"/>
            <a:ext cx="6403349" cy="2382999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7201" spc="-30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H2 Title write here</a:t>
            </a:r>
          </a:p>
        </p:txBody>
      </p:sp>
      <p:sp>
        <p:nvSpPr>
          <p:cNvPr id="26" name="Shape 41"/>
          <p:cNvSpPr>
            <a:spLocks noGrp="1"/>
          </p:cNvSpPr>
          <p:nvPr>
            <p:ph type="body" sz="quarter" idx="145" hasCustomPrompt="1"/>
          </p:nvPr>
        </p:nvSpPr>
        <p:spPr>
          <a:xfrm>
            <a:off x="6746592" y="5567362"/>
            <a:ext cx="6403349" cy="3737224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2000" spc="0" baseline="0">
                <a:solidFill>
                  <a:schemeClr val="tx1">
                    <a:alpha val="8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body text here</a:t>
            </a:r>
          </a:p>
        </p:txBody>
      </p:sp>
      <p:sp>
        <p:nvSpPr>
          <p:cNvPr id="34" name="Shape 1069"/>
          <p:cNvSpPr>
            <a:spLocks noGrp="1"/>
          </p:cNvSpPr>
          <p:nvPr>
            <p:ph type="body" sz="quarter" idx="149" hasCustomPrompt="1"/>
          </p:nvPr>
        </p:nvSpPr>
        <p:spPr>
          <a:xfrm>
            <a:off x="13775953" y="3313333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CAPTION HERE</a:t>
            </a:r>
            <a:endParaRPr dirty="0"/>
          </a:p>
        </p:txBody>
      </p:sp>
      <p:sp>
        <p:nvSpPr>
          <p:cNvPr id="35" name="Shape 1060"/>
          <p:cNvSpPr/>
          <p:nvPr userDrawn="1"/>
        </p:nvSpPr>
        <p:spPr>
          <a:xfrm>
            <a:off x="13775953" y="3298084"/>
            <a:ext cx="3397623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39" name="Shape 41"/>
          <p:cNvSpPr>
            <a:spLocks noGrp="1"/>
          </p:cNvSpPr>
          <p:nvPr>
            <p:ph type="body" sz="quarter" idx="142" hasCustomPrompt="1"/>
          </p:nvPr>
        </p:nvSpPr>
        <p:spPr>
          <a:xfrm>
            <a:off x="13775953" y="2932818"/>
            <a:ext cx="3397623" cy="35609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40" name="Shape 1069"/>
          <p:cNvSpPr>
            <a:spLocks noGrp="1"/>
          </p:cNvSpPr>
          <p:nvPr>
            <p:ph type="body" sz="quarter" idx="150" hasCustomPrompt="1"/>
          </p:nvPr>
        </p:nvSpPr>
        <p:spPr>
          <a:xfrm>
            <a:off x="13775953" y="4404844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CAPTION HERE</a:t>
            </a:r>
            <a:endParaRPr dirty="0"/>
          </a:p>
        </p:txBody>
      </p:sp>
      <p:sp>
        <p:nvSpPr>
          <p:cNvPr id="41" name="Shape 1060"/>
          <p:cNvSpPr/>
          <p:nvPr userDrawn="1"/>
        </p:nvSpPr>
        <p:spPr>
          <a:xfrm>
            <a:off x="13775953" y="4389595"/>
            <a:ext cx="3397623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42" name="Shape 41"/>
          <p:cNvSpPr>
            <a:spLocks noGrp="1"/>
          </p:cNvSpPr>
          <p:nvPr>
            <p:ph type="body" sz="quarter" idx="151" hasCustomPrompt="1"/>
          </p:nvPr>
        </p:nvSpPr>
        <p:spPr>
          <a:xfrm>
            <a:off x="13775953" y="4024329"/>
            <a:ext cx="3397623" cy="35609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43" name="Shape 1069"/>
          <p:cNvSpPr>
            <a:spLocks noGrp="1"/>
          </p:cNvSpPr>
          <p:nvPr>
            <p:ph type="body" sz="quarter" idx="152" hasCustomPrompt="1"/>
          </p:nvPr>
        </p:nvSpPr>
        <p:spPr>
          <a:xfrm>
            <a:off x="13775953" y="5496355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CAPTION HERE</a:t>
            </a:r>
            <a:endParaRPr dirty="0"/>
          </a:p>
        </p:txBody>
      </p:sp>
      <p:sp>
        <p:nvSpPr>
          <p:cNvPr id="44" name="Shape 1060"/>
          <p:cNvSpPr/>
          <p:nvPr userDrawn="1"/>
        </p:nvSpPr>
        <p:spPr>
          <a:xfrm>
            <a:off x="13775953" y="5481106"/>
            <a:ext cx="3397623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45" name="Shape 41"/>
          <p:cNvSpPr>
            <a:spLocks noGrp="1"/>
          </p:cNvSpPr>
          <p:nvPr>
            <p:ph type="body" sz="quarter" idx="153" hasCustomPrompt="1"/>
          </p:nvPr>
        </p:nvSpPr>
        <p:spPr>
          <a:xfrm>
            <a:off x="13775953" y="5115840"/>
            <a:ext cx="3397623" cy="35609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46" name="Shape 1069"/>
          <p:cNvSpPr>
            <a:spLocks noGrp="1"/>
          </p:cNvSpPr>
          <p:nvPr>
            <p:ph type="body" sz="quarter" idx="154" hasCustomPrompt="1"/>
          </p:nvPr>
        </p:nvSpPr>
        <p:spPr>
          <a:xfrm>
            <a:off x="13775953" y="6587866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CAPTION HERE</a:t>
            </a:r>
            <a:endParaRPr dirty="0"/>
          </a:p>
        </p:txBody>
      </p:sp>
      <p:sp>
        <p:nvSpPr>
          <p:cNvPr id="47" name="Shape 1060"/>
          <p:cNvSpPr/>
          <p:nvPr userDrawn="1"/>
        </p:nvSpPr>
        <p:spPr>
          <a:xfrm>
            <a:off x="13775953" y="6572617"/>
            <a:ext cx="3397623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48" name="Shape 41"/>
          <p:cNvSpPr>
            <a:spLocks noGrp="1"/>
          </p:cNvSpPr>
          <p:nvPr>
            <p:ph type="body" sz="quarter" idx="155" hasCustomPrompt="1"/>
          </p:nvPr>
        </p:nvSpPr>
        <p:spPr>
          <a:xfrm>
            <a:off x="13775953" y="6207351"/>
            <a:ext cx="3397623" cy="35609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49" name="Shape 1069"/>
          <p:cNvSpPr>
            <a:spLocks noGrp="1"/>
          </p:cNvSpPr>
          <p:nvPr>
            <p:ph type="body" sz="quarter" idx="156" hasCustomPrompt="1"/>
          </p:nvPr>
        </p:nvSpPr>
        <p:spPr>
          <a:xfrm>
            <a:off x="13775953" y="7679377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CAPTION HERE</a:t>
            </a:r>
            <a:endParaRPr dirty="0"/>
          </a:p>
        </p:txBody>
      </p:sp>
      <p:sp>
        <p:nvSpPr>
          <p:cNvPr id="50" name="Shape 1060"/>
          <p:cNvSpPr/>
          <p:nvPr userDrawn="1"/>
        </p:nvSpPr>
        <p:spPr>
          <a:xfrm>
            <a:off x="13775953" y="7664128"/>
            <a:ext cx="3397623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51" name="Shape 41"/>
          <p:cNvSpPr>
            <a:spLocks noGrp="1"/>
          </p:cNvSpPr>
          <p:nvPr>
            <p:ph type="body" sz="quarter" idx="157" hasCustomPrompt="1"/>
          </p:nvPr>
        </p:nvSpPr>
        <p:spPr>
          <a:xfrm>
            <a:off x="13775953" y="7298862"/>
            <a:ext cx="3397623" cy="35609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  <p:sp>
        <p:nvSpPr>
          <p:cNvPr id="52" name="Shape 1069"/>
          <p:cNvSpPr>
            <a:spLocks noGrp="1"/>
          </p:cNvSpPr>
          <p:nvPr>
            <p:ph type="body" sz="quarter" idx="158" hasCustomPrompt="1"/>
          </p:nvPr>
        </p:nvSpPr>
        <p:spPr>
          <a:xfrm>
            <a:off x="13775953" y="8770887"/>
            <a:ext cx="3397623" cy="528536"/>
          </a:xfrm>
          <a:prstGeom prst="rect">
            <a:avLst/>
          </a:prstGeom>
        </p:spPr>
        <p:txBody>
          <a:bodyPr anchor="ctr"/>
          <a:lstStyle>
            <a:lvl1pPr algn="l" defTabSz="1371523">
              <a:lnSpc>
                <a:spcPct val="150000"/>
              </a:lnSpc>
              <a:spcBef>
                <a:spcPts val="0"/>
              </a:spcBef>
              <a:defRPr sz="1600" b="1" spc="-68">
                <a:solidFill>
                  <a:schemeClr val="tx1"/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CAPTION HERE</a:t>
            </a:r>
            <a:endParaRPr dirty="0"/>
          </a:p>
        </p:txBody>
      </p:sp>
      <p:sp>
        <p:nvSpPr>
          <p:cNvPr id="53" name="Shape 1060"/>
          <p:cNvSpPr/>
          <p:nvPr userDrawn="1"/>
        </p:nvSpPr>
        <p:spPr>
          <a:xfrm>
            <a:off x="13775953" y="8755638"/>
            <a:ext cx="3397623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54" name="Shape 41"/>
          <p:cNvSpPr>
            <a:spLocks noGrp="1"/>
          </p:cNvSpPr>
          <p:nvPr>
            <p:ph type="body" sz="quarter" idx="159" hasCustomPrompt="1"/>
          </p:nvPr>
        </p:nvSpPr>
        <p:spPr>
          <a:xfrm>
            <a:off x="13775953" y="8390372"/>
            <a:ext cx="3397623" cy="356097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1500" spc="0" baseline="0">
                <a:solidFill>
                  <a:schemeClr val="tx1">
                    <a:alpha val="6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small text here</a:t>
            </a:r>
          </a:p>
        </p:txBody>
      </p:sp>
    </p:spTree>
    <p:extLst>
      <p:ext uri="{BB962C8B-B14F-4D97-AF65-F5344CB8AC3E}">
        <p14:creationId xmlns:p14="http://schemas.microsoft.com/office/powerpoint/2010/main" val="14582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/>
          <p:nvPr/>
        </p:nvSpPr>
        <p:spPr>
          <a:xfrm flipV="1">
            <a:off x="9136052" y="-18338"/>
            <a:ext cx="1" cy="10325263"/>
          </a:xfrm>
          <a:prstGeom prst="line">
            <a:avLst/>
          </a:prstGeom>
          <a:ln w="6350">
            <a:solidFill>
              <a:schemeClr val="tx1">
                <a:alpha val="15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873" name="Shape 1873"/>
          <p:cNvSpPr/>
          <p:nvPr/>
        </p:nvSpPr>
        <p:spPr>
          <a:xfrm flipV="1">
            <a:off x="13723816" y="-18338"/>
            <a:ext cx="1" cy="10325263"/>
          </a:xfrm>
          <a:prstGeom prst="line">
            <a:avLst/>
          </a:prstGeom>
          <a:ln w="6350">
            <a:solidFill>
              <a:schemeClr val="tx1">
                <a:alpha val="15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874" name="Shape 1874"/>
          <p:cNvSpPr>
            <a:spLocks noGrp="1"/>
          </p:cNvSpPr>
          <p:nvPr>
            <p:ph type="pic" sz="half" idx="13" hasCustomPrompt="1"/>
          </p:nvPr>
        </p:nvSpPr>
        <p:spPr>
          <a:xfrm>
            <a:off x="-2328" y="2533381"/>
            <a:ext cx="9144521" cy="5232236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lIns="91439" tIns="45719" rIns="91439" bIns="45719" anchor="ctr">
            <a:noAutofit/>
          </a:bodyPr>
          <a:lstStyle>
            <a:lvl1pPr marL="0" marR="0" indent="0" algn="ctr" defTabSz="680180" rtl="0" eaLnBrk="1" fontAlgn="auto" latinLnBrk="0" hangingPunct="1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spc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Drag &amp; Drop your image here</a:t>
            </a:r>
          </a:p>
        </p:txBody>
      </p:sp>
      <p:sp>
        <p:nvSpPr>
          <p:cNvPr id="13" name="Shape 89"/>
          <p:cNvSpPr/>
          <p:nvPr userDrawn="1"/>
        </p:nvSpPr>
        <p:spPr>
          <a:xfrm>
            <a:off x="9033124" y="444499"/>
            <a:ext cx="234158" cy="21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8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12" name="Shape 1721"/>
          <p:cNvSpPr/>
          <p:nvPr userDrawn="1"/>
        </p:nvSpPr>
        <p:spPr>
          <a:xfrm>
            <a:off x="9721272" y="2550320"/>
            <a:ext cx="6636328" cy="0"/>
          </a:xfrm>
          <a:prstGeom prst="line">
            <a:avLst/>
          </a:prstGeom>
          <a:ln w="6350">
            <a:solidFill>
              <a:schemeClr val="tx1">
                <a:alpha val="40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14" name="Текст 7"/>
          <p:cNvSpPr>
            <a:spLocks noGrp="1"/>
          </p:cNvSpPr>
          <p:nvPr>
            <p:ph type="body" sz="quarter" idx="140" hasCustomPrompt="1"/>
          </p:nvPr>
        </p:nvSpPr>
        <p:spPr>
          <a:xfrm>
            <a:off x="9735786" y="1030514"/>
            <a:ext cx="3406590" cy="1428484"/>
          </a:xfrm>
        </p:spPr>
        <p:txBody>
          <a:bodyPr tIns="0" anchor="b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15" name="Текст 7"/>
          <p:cNvSpPr>
            <a:spLocks noGrp="1"/>
          </p:cNvSpPr>
          <p:nvPr>
            <p:ph type="body" sz="quarter" idx="134" hasCustomPrompt="1"/>
          </p:nvPr>
        </p:nvSpPr>
        <p:spPr>
          <a:xfrm>
            <a:off x="9735788" y="3377739"/>
            <a:ext cx="3406588" cy="6143632"/>
          </a:xfrm>
        </p:spPr>
        <p:txBody>
          <a:bodyPr tIns="0"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lang="en-US" sz="2400" b="0" i="0" spc="0" baseline="0" smtClean="0">
                <a:effectLst/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H4 Title Write Here</a:t>
            </a:r>
          </a:p>
        </p:txBody>
      </p:sp>
      <p:sp>
        <p:nvSpPr>
          <p:cNvPr id="16" name="Shape 41"/>
          <p:cNvSpPr>
            <a:spLocks noGrp="1"/>
          </p:cNvSpPr>
          <p:nvPr>
            <p:ph type="body" sz="quarter" idx="144" hasCustomPrompt="1"/>
          </p:nvPr>
        </p:nvSpPr>
        <p:spPr>
          <a:xfrm>
            <a:off x="14305256" y="3377743"/>
            <a:ext cx="3424883" cy="614363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2000" spc="0" baseline="0">
                <a:solidFill>
                  <a:schemeClr val="tx1">
                    <a:alpha val="8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157347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76"/>
          <p:cNvSpPr/>
          <p:nvPr userDrawn="1"/>
        </p:nvSpPr>
        <p:spPr>
          <a:xfrm>
            <a:off x="2031208" y="-12489"/>
            <a:ext cx="16260044" cy="10313565"/>
          </a:xfrm>
          <a:prstGeom prst="rect">
            <a:avLst/>
          </a:prstGeom>
          <a:solidFill>
            <a:schemeClr val="tx1">
              <a:alpha val="5000"/>
            </a:schemeClr>
          </a:soli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1968" name="Shape 1968"/>
          <p:cNvSpPr/>
          <p:nvPr/>
        </p:nvSpPr>
        <p:spPr>
          <a:xfrm>
            <a:off x="9162158" y="-8664"/>
            <a:ext cx="3424883" cy="1030591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3"/>
              </a:gs>
            </a:gsLst>
            <a:lin ang="2400000" scaled="0"/>
          </a:gradFill>
          <a:ln w="12700">
            <a:miter lim="400000"/>
          </a:ln>
        </p:spPr>
        <p:txBody>
          <a:bodyPr tIns="68579" bIns="6857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351"/>
          </a:p>
        </p:txBody>
      </p:sp>
      <p:sp>
        <p:nvSpPr>
          <p:cNvPr id="18" name="Shape 89"/>
          <p:cNvSpPr/>
          <p:nvPr userDrawn="1"/>
        </p:nvSpPr>
        <p:spPr>
          <a:xfrm>
            <a:off x="9033124" y="444499"/>
            <a:ext cx="234158" cy="210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4" y="2372"/>
                </a:moveTo>
                <a:cubicBezTo>
                  <a:pt x="1122" y="2372"/>
                  <a:pt x="1122" y="2372"/>
                  <a:pt x="1122" y="2372"/>
                </a:cubicBezTo>
                <a:cubicBezTo>
                  <a:pt x="505" y="2372"/>
                  <a:pt x="0" y="1873"/>
                  <a:pt x="0" y="1186"/>
                </a:cubicBezTo>
                <a:cubicBezTo>
                  <a:pt x="0" y="499"/>
                  <a:pt x="505" y="0"/>
                  <a:pt x="1122" y="0"/>
                </a:cubicBezTo>
                <a:cubicBezTo>
                  <a:pt x="20534" y="0"/>
                  <a:pt x="20534" y="0"/>
                  <a:pt x="20534" y="0"/>
                </a:cubicBezTo>
                <a:cubicBezTo>
                  <a:pt x="21095" y="0"/>
                  <a:pt x="21600" y="499"/>
                  <a:pt x="21600" y="1186"/>
                </a:cubicBezTo>
                <a:cubicBezTo>
                  <a:pt x="21600" y="1873"/>
                  <a:pt x="21095" y="2372"/>
                  <a:pt x="20534" y="2372"/>
                </a:cubicBezTo>
                <a:close/>
                <a:moveTo>
                  <a:pt x="21600" y="7616"/>
                </a:moveTo>
                <a:cubicBezTo>
                  <a:pt x="21600" y="6929"/>
                  <a:pt x="21095" y="6430"/>
                  <a:pt x="20534" y="6430"/>
                </a:cubicBezTo>
                <a:cubicBezTo>
                  <a:pt x="1122" y="6430"/>
                  <a:pt x="1122" y="6430"/>
                  <a:pt x="1122" y="6430"/>
                </a:cubicBezTo>
                <a:cubicBezTo>
                  <a:pt x="505" y="6430"/>
                  <a:pt x="0" y="6929"/>
                  <a:pt x="0" y="7616"/>
                </a:cubicBezTo>
                <a:cubicBezTo>
                  <a:pt x="0" y="8240"/>
                  <a:pt x="505" y="8802"/>
                  <a:pt x="1122" y="8802"/>
                </a:cubicBezTo>
                <a:cubicBezTo>
                  <a:pt x="20534" y="8802"/>
                  <a:pt x="20534" y="8802"/>
                  <a:pt x="20534" y="8802"/>
                </a:cubicBezTo>
                <a:cubicBezTo>
                  <a:pt x="21095" y="8802"/>
                  <a:pt x="21600" y="8240"/>
                  <a:pt x="21600" y="7616"/>
                </a:cubicBezTo>
                <a:close/>
                <a:moveTo>
                  <a:pt x="21600" y="13984"/>
                </a:moveTo>
                <a:cubicBezTo>
                  <a:pt x="21600" y="13360"/>
                  <a:pt x="21095" y="12798"/>
                  <a:pt x="20534" y="12798"/>
                </a:cubicBezTo>
                <a:cubicBezTo>
                  <a:pt x="1122" y="12798"/>
                  <a:pt x="1122" y="12798"/>
                  <a:pt x="1122" y="12798"/>
                </a:cubicBezTo>
                <a:cubicBezTo>
                  <a:pt x="505" y="12798"/>
                  <a:pt x="0" y="13360"/>
                  <a:pt x="0" y="13984"/>
                </a:cubicBezTo>
                <a:cubicBezTo>
                  <a:pt x="0" y="14671"/>
                  <a:pt x="505" y="15170"/>
                  <a:pt x="1122" y="15170"/>
                </a:cubicBezTo>
                <a:cubicBezTo>
                  <a:pt x="20534" y="15170"/>
                  <a:pt x="20534" y="15170"/>
                  <a:pt x="20534" y="15170"/>
                </a:cubicBezTo>
                <a:cubicBezTo>
                  <a:pt x="21095" y="15170"/>
                  <a:pt x="21600" y="14671"/>
                  <a:pt x="21600" y="13984"/>
                </a:cubicBezTo>
                <a:close/>
                <a:moveTo>
                  <a:pt x="11894" y="20414"/>
                </a:moveTo>
                <a:cubicBezTo>
                  <a:pt x="11894" y="19727"/>
                  <a:pt x="11389" y="19165"/>
                  <a:pt x="10772" y="19165"/>
                </a:cubicBezTo>
                <a:cubicBezTo>
                  <a:pt x="1178" y="19165"/>
                  <a:pt x="1178" y="19165"/>
                  <a:pt x="1178" y="19165"/>
                </a:cubicBezTo>
                <a:cubicBezTo>
                  <a:pt x="561" y="19165"/>
                  <a:pt x="112" y="19727"/>
                  <a:pt x="112" y="20414"/>
                </a:cubicBezTo>
                <a:cubicBezTo>
                  <a:pt x="112" y="21038"/>
                  <a:pt x="561" y="21600"/>
                  <a:pt x="1178" y="21600"/>
                </a:cubicBezTo>
                <a:cubicBezTo>
                  <a:pt x="10772" y="21600"/>
                  <a:pt x="10772" y="21600"/>
                  <a:pt x="10772" y="21600"/>
                </a:cubicBezTo>
                <a:cubicBezTo>
                  <a:pt x="11389" y="21600"/>
                  <a:pt x="11894" y="21038"/>
                  <a:pt x="11894" y="2041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 w="12700">
            <a:miter lim="400000"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26" name="Shape 58"/>
          <p:cNvSpPr>
            <a:spLocks noGrp="1"/>
          </p:cNvSpPr>
          <p:nvPr>
            <p:ph type="sldNum" sz="quarter" idx="2"/>
          </p:nvPr>
        </p:nvSpPr>
        <p:spPr>
          <a:xfrm>
            <a:off x="2287264" y="457539"/>
            <a:ext cx="794399" cy="184694"/>
          </a:xfrm>
          <a:prstGeom prst="rect">
            <a:avLst/>
          </a:prstGeom>
        </p:spPr>
        <p:txBody>
          <a:bodyPr anchor="ctr" anchorCtr="0"/>
          <a:lstStyle>
            <a:lvl1pPr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7" name="Shape 20"/>
          <p:cNvSpPr>
            <a:spLocks noGrp="1"/>
          </p:cNvSpPr>
          <p:nvPr>
            <p:ph type="body" sz="quarter" idx="52" hasCustomPrompt="1"/>
          </p:nvPr>
        </p:nvSpPr>
        <p:spPr>
          <a:xfrm>
            <a:off x="543970" y="313812"/>
            <a:ext cx="1589633" cy="46796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1600" b="1" spc="0">
                <a:solidFill>
                  <a:schemeClr val="tx1"/>
                </a:solidFill>
                <a:latin typeface="+mj-lt"/>
                <a:ea typeface="Work Sans Medium" panose="00000600000000000000" pitchFamily="2" charset="0"/>
                <a:cs typeface="Work Sans Medium" panose="00000600000000000000" pitchFamily="2" charset="0"/>
                <a:sym typeface="Work Sans"/>
              </a:defRPr>
            </a:lvl1pPr>
          </a:lstStyle>
          <a:p>
            <a:r>
              <a:rPr lang="en-US" dirty="0"/>
              <a:t>AIDA</a:t>
            </a:r>
            <a:endParaRPr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141" hasCustomPrompt="1"/>
          </p:nvPr>
        </p:nvSpPr>
        <p:spPr>
          <a:xfrm>
            <a:off x="2318986" y="6622766"/>
            <a:ext cx="2705340" cy="2608325"/>
          </a:xfrm>
        </p:spPr>
        <p:txBody>
          <a:bodyPr tIns="0" anchor="t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142" hasCustomPrompt="1"/>
          </p:nvPr>
        </p:nvSpPr>
        <p:spPr>
          <a:xfrm>
            <a:off x="5905839" y="6622766"/>
            <a:ext cx="2705340" cy="2608325"/>
          </a:xfrm>
        </p:spPr>
        <p:txBody>
          <a:bodyPr tIns="0" anchor="t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30" name="Текст 7"/>
          <p:cNvSpPr>
            <a:spLocks noGrp="1"/>
          </p:cNvSpPr>
          <p:nvPr>
            <p:ph type="body" sz="quarter" idx="143" hasCustomPrompt="1"/>
          </p:nvPr>
        </p:nvSpPr>
        <p:spPr>
          <a:xfrm>
            <a:off x="9492692" y="6622766"/>
            <a:ext cx="2705340" cy="2608325"/>
          </a:xfrm>
        </p:spPr>
        <p:txBody>
          <a:bodyPr tIns="0" anchor="t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144" hasCustomPrompt="1"/>
          </p:nvPr>
        </p:nvSpPr>
        <p:spPr>
          <a:xfrm>
            <a:off x="13079544" y="6622766"/>
            <a:ext cx="2705340" cy="2608325"/>
          </a:xfrm>
        </p:spPr>
        <p:txBody>
          <a:bodyPr tIns="0" anchor="t">
            <a:noAutofit/>
          </a:bodyPr>
          <a:lstStyle>
            <a:lvl1pPr algn="l">
              <a:lnSpc>
                <a:spcPct val="150000"/>
              </a:lnSpc>
              <a:spcBef>
                <a:spcPts val="0"/>
              </a:spcBef>
              <a:defRPr lang="en-US" sz="1600" b="1" i="0" spc="0" baseline="0" smtClean="0">
                <a:effectLst/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r>
              <a:rPr lang="en-US" dirty="0"/>
              <a:t>WRITE CAPTION HERE</a:t>
            </a:r>
          </a:p>
        </p:txBody>
      </p:sp>
      <p:sp>
        <p:nvSpPr>
          <p:cNvPr id="19" name="Shape 41"/>
          <p:cNvSpPr>
            <a:spLocks noGrp="1"/>
          </p:cNvSpPr>
          <p:nvPr>
            <p:ph type="body" sz="quarter" idx="145" hasCustomPrompt="1"/>
          </p:nvPr>
        </p:nvSpPr>
        <p:spPr>
          <a:xfrm>
            <a:off x="2310383" y="3993246"/>
            <a:ext cx="6557846" cy="217532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 defTabSz="1371523">
              <a:lnSpc>
                <a:spcPct val="150000"/>
              </a:lnSpc>
              <a:spcBef>
                <a:spcPts val="1500"/>
              </a:spcBef>
              <a:defRPr sz="2000" spc="0" baseline="0">
                <a:solidFill>
                  <a:schemeClr val="tx1">
                    <a:alpha val="80000"/>
                  </a:schemeClr>
                </a:solidFill>
                <a:latin typeface="+mn-lt"/>
                <a:ea typeface="Work Sans"/>
                <a:cs typeface="Work Sans"/>
                <a:sym typeface="Work Sans"/>
              </a:defRPr>
            </a:lvl1pPr>
          </a:lstStyle>
          <a:p>
            <a:r>
              <a:rPr lang="en-US" dirty="0"/>
              <a:t>Write body text here</a:t>
            </a:r>
          </a:p>
        </p:txBody>
      </p:sp>
      <p:sp>
        <p:nvSpPr>
          <p:cNvPr id="21" name="Shape 17"/>
          <p:cNvSpPr>
            <a:spLocks noGrp="1"/>
          </p:cNvSpPr>
          <p:nvPr>
            <p:ph type="body" sz="quarter" idx="53" hasCustomPrompt="1"/>
          </p:nvPr>
        </p:nvSpPr>
        <p:spPr>
          <a:xfrm>
            <a:off x="2310385" y="976404"/>
            <a:ext cx="6841679" cy="2791959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>
            <a:lvl1pPr algn="l" defTabSz="1371523">
              <a:lnSpc>
                <a:spcPct val="100000"/>
              </a:lnSpc>
              <a:spcBef>
                <a:spcPts val="0"/>
              </a:spcBef>
              <a:defRPr sz="7201" spc="-300" baseline="0">
                <a:solidFill>
                  <a:schemeClr val="tx1"/>
                </a:solidFill>
                <a:latin typeface="+mj-lt"/>
                <a:ea typeface="Work Sans"/>
                <a:cs typeface="Work Sans"/>
                <a:sym typeface="Work Sans"/>
              </a:defRPr>
            </a:lvl1pPr>
          </a:lstStyle>
          <a:p>
            <a:r>
              <a:rPr lang="nl-NL" dirty="0"/>
              <a:t>H2 Title here</a:t>
            </a:r>
          </a:p>
        </p:txBody>
      </p:sp>
    </p:spTree>
    <p:extLst>
      <p:ext uri="{BB962C8B-B14F-4D97-AF65-F5344CB8AC3E}">
        <p14:creationId xmlns:p14="http://schemas.microsoft.com/office/powerpoint/2010/main" val="323609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7000">
              <a:srgbClr val="6D5DDB"/>
            </a:gs>
            <a:gs pos="0">
              <a:srgbClr val="8000FF"/>
            </a:gs>
            <a:gs pos="100000">
              <a:schemeClr val="accent3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8"/>
          <p:cNvSpPr/>
          <p:nvPr userDrawn="1"/>
        </p:nvSpPr>
        <p:spPr>
          <a:xfrm flipH="1">
            <a:off x="2032003" y="-12488"/>
            <a:ext cx="1" cy="10288589"/>
          </a:xfrm>
          <a:prstGeom prst="line">
            <a:avLst/>
          </a:prstGeom>
          <a:ln w="6350">
            <a:solidFill>
              <a:schemeClr val="tx1">
                <a:alpha val="15000"/>
              </a:schemeClr>
            </a:solidFill>
            <a:miter/>
          </a:ln>
        </p:spPr>
        <p:txBody>
          <a:bodyPr tIns="68579" bIns="68579"/>
          <a:lstStyle/>
          <a:p>
            <a:endParaRPr sz="1351"/>
          </a:p>
        </p:txBody>
      </p:sp>
      <p:sp>
        <p:nvSpPr>
          <p:cNvPr id="6" name="Текст 16"/>
          <p:cNvSpPr>
            <a:spLocks noGrp="1"/>
          </p:cNvSpPr>
          <p:nvPr>
            <p:ph type="body" idx="1"/>
          </p:nvPr>
        </p:nvSpPr>
        <p:spPr>
          <a:xfrm>
            <a:off x="2294359" y="2743628"/>
            <a:ext cx="15380578" cy="69214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H2 Heading</a:t>
            </a:r>
          </a:p>
          <a:p>
            <a:pPr lvl="1"/>
            <a:r>
              <a:rPr lang="en-US" dirty="0"/>
              <a:t>H3 Heading</a:t>
            </a:r>
          </a:p>
          <a:p>
            <a:pPr marL="0" marR="0" lvl="2" indent="0" algn="l" defTabSz="685823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H4 Heading</a:t>
            </a:r>
          </a:p>
          <a:p>
            <a:pPr marL="0" marR="0" lvl="2" indent="0" algn="l" defTabSz="685823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3" indent="0" algn="l" defTabSz="685823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Caption</a:t>
            </a:r>
          </a:p>
          <a:p>
            <a:pPr marL="0" marR="0" lvl="4" indent="0" algn="l" defTabSz="685823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Body</a:t>
            </a:r>
          </a:p>
          <a:p>
            <a:pPr marL="0" marR="0" lvl="5" indent="0" algn="l" defTabSz="685823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Body</a:t>
            </a:r>
          </a:p>
          <a:p>
            <a:pPr marL="214320" marR="0" lvl="6" indent="-214320" algn="l" defTabSz="685823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Заголовок 17"/>
          <p:cNvSpPr>
            <a:spLocks noGrp="1"/>
          </p:cNvSpPr>
          <p:nvPr>
            <p:ph type="title"/>
          </p:nvPr>
        </p:nvSpPr>
        <p:spPr>
          <a:xfrm>
            <a:off x="2294359" y="541823"/>
            <a:ext cx="15380578" cy="19367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 dirty="0"/>
              <a:t>H1 Heading</a:t>
            </a:r>
          </a:p>
        </p:txBody>
      </p:sp>
      <p:sp>
        <p:nvSpPr>
          <p:cNvPr id="8" name="Shape 90"/>
          <p:cNvSpPr txBox="1">
            <a:spLocks/>
          </p:cNvSpPr>
          <p:nvPr userDrawn="1"/>
        </p:nvSpPr>
        <p:spPr>
          <a:xfrm>
            <a:off x="2294361" y="9781309"/>
            <a:ext cx="3410645" cy="30394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13714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j-lt"/>
                <a:ea typeface="Work Sans Medium"/>
                <a:cs typeface="Work Sans Medium"/>
                <a:sym typeface="Work Sans Medium"/>
              </a:defRPr>
            </a:lvl1pPr>
            <a:lvl2pPr marL="0" marR="0" indent="0" algn="l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-225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Work Sans" charset="0"/>
                <a:cs typeface="Work Sans" charset="0"/>
                <a:sym typeface="Helvetica"/>
              </a:defRPr>
            </a:lvl2pPr>
            <a:lvl3pPr marL="0" marR="0" indent="0" algn="l" defTabSz="68580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-135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Work Sans Medium" panose="00000600000000000000" pitchFamily="2" charset="0"/>
                <a:cs typeface="Work Sans Medium" panose="00000600000000000000" pitchFamily="2" charset="0"/>
                <a:sym typeface="Helvetica"/>
              </a:defRPr>
            </a:lvl4pPr>
            <a:lvl5pPr marL="0" marR="0" indent="0" algn="l" defTabSz="6858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Work Sans" charset="0"/>
                <a:cs typeface="Work Sans" charset="0"/>
                <a:sym typeface="Helvetica"/>
              </a:defRPr>
            </a:lvl5pPr>
            <a:lvl6pPr marL="0" marR="0" indent="0" algn="l" defTabSz="68580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Work Sans" charset="0"/>
                <a:cs typeface="Work Sans" charset="0"/>
                <a:sym typeface="Helvetica"/>
              </a:defRPr>
            </a:lvl6pPr>
            <a:lvl7pPr marL="0" marR="0" indent="0" algn="l" defTabSz="685800" eaLnBrk="1" fontAlgn="auto" latinLnBrk="0" hangingPunct="1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4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Work Sans" charset="0"/>
                <a:cs typeface="Work Sans" charset="0"/>
                <a:sym typeface="Helvetica"/>
              </a:defRPr>
            </a:lvl7pPr>
            <a:lvl8pPr marL="0" marR="0" indent="0" algn="l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6858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-225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sz="1200" dirty="0"/>
              <a:t>www.company.com</a:t>
            </a:r>
          </a:p>
        </p:txBody>
      </p:sp>
    </p:spTree>
    <p:extLst>
      <p:ext uri="{BB962C8B-B14F-4D97-AF65-F5344CB8AC3E}">
        <p14:creationId xmlns:p14="http://schemas.microsoft.com/office/powerpoint/2010/main" val="1458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4" r:id="rId2"/>
    <p:sldLayoutId id="2147484263" r:id="rId3"/>
    <p:sldLayoutId id="2147484266" r:id="rId4"/>
    <p:sldLayoutId id="2147484280" r:id="rId5"/>
    <p:sldLayoutId id="2147484291" r:id="rId6"/>
    <p:sldLayoutId id="2147484299" r:id="rId7"/>
    <p:sldLayoutId id="2147484321" r:id="rId8"/>
    <p:sldLayoutId id="2147484325" r:id="rId9"/>
    <p:sldLayoutId id="2147484340" r:id="rId10"/>
    <p:sldLayoutId id="2147484348" r:id="rId11"/>
    <p:sldLayoutId id="2147484360" r:id="rId12"/>
    <p:sldLayoutId id="2147484361" r:id="rId13"/>
  </p:sldLayoutIdLst>
  <p:transition spd="slow">
    <p:push dir="u"/>
  </p:transition>
  <p:hf hdr="0" ftr="0" dt="0"/>
  <p:txStyles>
    <p:titleStyle>
      <a:lvl1pPr algn="l" defTabSz="1360360" rtl="0" eaLnBrk="1" latinLnBrk="0" hangingPunct="1">
        <a:lnSpc>
          <a:spcPct val="90000"/>
        </a:lnSpc>
        <a:spcBef>
          <a:spcPct val="0"/>
        </a:spcBef>
        <a:buNone/>
        <a:defRPr sz="11279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1360360" rtl="0" eaLnBrk="1" fontAlgn="auto" latinLnBrk="0" hangingPunct="1">
        <a:lnSpc>
          <a:spcPct val="100000"/>
        </a:lnSpc>
        <a:spcBef>
          <a:spcPts val="744"/>
        </a:spcBef>
        <a:spcAft>
          <a:spcPts val="0"/>
        </a:spcAft>
        <a:buClrTx/>
        <a:buSzPct val="100000"/>
        <a:buFontTx/>
        <a:buNone/>
        <a:tabLst/>
        <a:defRPr sz="1505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670893" rtl="0" eaLnBrk="1" latinLnBrk="0" hangingPunct="1">
        <a:lnSpc>
          <a:spcPct val="100000"/>
        </a:lnSpc>
        <a:spcBef>
          <a:spcPts val="744"/>
        </a:spcBef>
        <a:buSzPct val="100000"/>
        <a:buFontTx/>
        <a:buNone/>
        <a:defRPr sz="2708" b="1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0" indent="0" algn="l" defTabSz="670893" rtl="0" eaLnBrk="1" latinLnBrk="0" hangingPunct="1">
        <a:lnSpc>
          <a:spcPct val="150000"/>
        </a:lnSpc>
        <a:spcBef>
          <a:spcPts val="744"/>
        </a:spcBef>
        <a:buSzPct val="100000"/>
        <a:buFontTx/>
        <a:buNone/>
        <a:defRPr sz="1505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1360360" rtl="0" eaLnBrk="1" latinLnBrk="0" hangingPunct="1">
        <a:lnSpc>
          <a:spcPct val="100000"/>
        </a:lnSpc>
        <a:spcBef>
          <a:spcPts val="744"/>
        </a:spcBef>
        <a:buSzPct val="100000"/>
        <a:buFontTx/>
        <a:buNone/>
        <a:defRPr sz="2256" b="1" kern="120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0" indent="0" algn="l" defTabSz="1360360" rtl="0" eaLnBrk="1" latinLnBrk="0" hangingPunct="1">
        <a:lnSpc>
          <a:spcPct val="100000"/>
        </a:lnSpc>
        <a:spcBef>
          <a:spcPts val="744"/>
        </a:spcBef>
        <a:buSzPct val="100000"/>
        <a:buFontTx/>
        <a:buNone/>
        <a:defRPr sz="1805" kern="1200" baseline="0">
          <a:solidFill>
            <a:schemeClr val="tx1">
              <a:lumMod val="95000"/>
              <a:lumOff val="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0" indent="0" algn="l" defTabSz="1360360" rtl="0" eaLnBrk="1" latinLnBrk="0" hangingPunct="1">
        <a:lnSpc>
          <a:spcPct val="100000"/>
        </a:lnSpc>
        <a:spcBef>
          <a:spcPts val="744"/>
        </a:spcBef>
        <a:buFontTx/>
        <a:buNone/>
        <a:defRPr sz="1203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6pPr>
      <a:lvl7pPr marL="0" indent="0" algn="l" defTabSz="1360360" rtl="0" eaLnBrk="1" latinLnBrk="0" hangingPunct="1">
        <a:lnSpc>
          <a:spcPct val="100000"/>
        </a:lnSpc>
        <a:spcBef>
          <a:spcPts val="744"/>
        </a:spcBef>
        <a:buFontTx/>
        <a:buNone/>
        <a:defRPr sz="1203" b="1" kern="1200" baseline="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7pPr>
      <a:lvl8pPr marL="0" marR="0" indent="0" algn="l" defTabSz="1360360" rtl="0" eaLnBrk="1" fontAlgn="auto" latinLnBrk="0" hangingPunct="1">
        <a:lnSpc>
          <a:spcPct val="90000"/>
        </a:lnSpc>
        <a:spcBef>
          <a:spcPts val="744"/>
        </a:spcBef>
        <a:spcAft>
          <a:spcPts val="0"/>
        </a:spcAft>
        <a:buClrTx/>
        <a:buSzTx/>
        <a:buFontTx/>
        <a:buNone/>
        <a:tabLst/>
        <a:defRPr sz="1203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68596" indent="0" algn="l" defTabSz="1360360" rtl="0" eaLnBrk="1" latinLnBrk="0" hangingPunct="1">
        <a:lnSpc>
          <a:spcPct val="90000"/>
        </a:lnSpc>
        <a:spcBef>
          <a:spcPts val="744"/>
        </a:spcBef>
        <a:buFont typeface="Arial" panose="020B0604020202020204" pitchFamily="34" charset="0"/>
        <a:buNone/>
        <a:defRPr sz="26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60360" rtl="0" eaLnBrk="1" latinLnBrk="0" hangingPunct="1">
        <a:defRPr sz="2678" kern="1200">
          <a:solidFill>
            <a:schemeClr val="tx1"/>
          </a:solidFill>
          <a:latin typeface="+mn-lt"/>
          <a:ea typeface="+mn-ea"/>
          <a:cs typeface="+mn-cs"/>
        </a:defRPr>
      </a:lvl1pPr>
      <a:lvl2pPr marL="680180" algn="l" defTabSz="1360360" rtl="0" eaLnBrk="1" latinLnBrk="0" hangingPunct="1">
        <a:defRPr sz="2678" kern="1200">
          <a:solidFill>
            <a:schemeClr val="tx1"/>
          </a:solidFill>
          <a:latin typeface="+mn-lt"/>
          <a:ea typeface="+mn-ea"/>
          <a:cs typeface="+mn-cs"/>
        </a:defRPr>
      </a:lvl2pPr>
      <a:lvl3pPr marL="1360360" algn="l" defTabSz="1360360" rtl="0" eaLnBrk="1" latinLnBrk="0" hangingPunct="1">
        <a:defRPr sz="2678" kern="1200">
          <a:solidFill>
            <a:schemeClr val="tx1"/>
          </a:solidFill>
          <a:latin typeface="+mn-lt"/>
          <a:ea typeface="+mn-ea"/>
          <a:cs typeface="+mn-cs"/>
        </a:defRPr>
      </a:lvl3pPr>
      <a:lvl4pPr marL="2040539" algn="l" defTabSz="1360360" rtl="0" eaLnBrk="1" latinLnBrk="0" hangingPunct="1">
        <a:defRPr sz="2678" kern="1200">
          <a:solidFill>
            <a:schemeClr val="tx1"/>
          </a:solidFill>
          <a:latin typeface="+mn-lt"/>
          <a:ea typeface="+mn-ea"/>
          <a:cs typeface="+mn-cs"/>
        </a:defRPr>
      </a:lvl4pPr>
      <a:lvl5pPr marL="2720721" algn="l" defTabSz="1360360" rtl="0" eaLnBrk="1" latinLnBrk="0" hangingPunct="1">
        <a:defRPr sz="2678" kern="1200">
          <a:solidFill>
            <a:schemeClr val="tx1"/>
          </a:solidFill>
          <a:latin typeface="+mn-lt"/>
          <a:ea typeface="+mn-ea"/>
          <a:cs typeface="+mn-cs"/>
        </a:defRPr>
      </a:lvl5pPr>
      <a:lvl6pPr marL="3400899" algn="l" defTabSz="1360360" rtl="0" eaLnBrk="1" latinLnBrk="0" hangingPunct="1">
        <a:defRPr sz="2678" kern="1200">
          <a:solidFill>
            <a:schemeClr val="tx1"/>
          </a:solidFill>
          <a:latin typeface="+mn-lt"/>
          <a:ea typeface="+mn-ea"/>
          <a:cs typeface="+mn-cs"/>
        </a:defRPr>
      </a:lvl6pPr>
      <a:lvl7pPr marL="4081080" algn="l" defTabSz="1360360" rtl="0" eaLnBrk="1" latinLnBrk="0" hangingPunct="1">
        <a:defRPr sz="2678" kern="1200">
          <a:solidFill>
            <a:schemeClr val="tx1"/>
          </a:solidFill>
          <a:latin typeface="+mn-lt"/>
          <a:ea typeface="+mn-ea"/>
          <a:cs typeface="+mn-cs"/>
        </a:defRPr>
      </a:lvl7pPr>
      <a:lvl8pPr marL="4761260" algn="l" defTabSz="1360360" rtl="0" eaLnBrk="1" latinLnBrk="0" hangingPunct="1">
        <a:defRPr sz="2678" kern="1200">
          <a:solidFill>
            <a:schemeClr val="tx1"/>
          </a:solidFill>
          <a:latin typeface="+mn-lt"/>
          <a:ea typeface="+mn-ea"/>
          <a:cs typeface="+mn-cs"/>
        </a:defRPr>
      </a:lvl8pPr>
      <a:lvl9pPr marL="5441440" algn="l" defTabSz="1360360" rtl="0" eaLnBrk="1" latinLnBrk="0" hangingPunct="1">
        <a:defRPr sz="26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25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1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73.gif"/><Relationship Id="rId4" Type="http://schemas.openxmlformats.org/officeDocument/2006/relationships/image" Target="../media/image7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4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76.gif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5.gif"/><Relationship Id="rId3" Type="http://schemas.openxmlformats.org/officeDocument/2006/relationships/image" Target="../media/image77.png"/><Relationship Id="rId7" Type="http://schemas.openxmlformats.org/officeDocument/2006/relationships/image" Target="../media/image14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gif"/><Relationship Id="rId11" Type="http://schemas.openxmlformats.org/officeDocument/2006/relationships/image" Target="../media/image83.png"/><Relationship Id="rId5" Type="http://schemas.openxmlformats.org/officeDocument/2006/relationships/image" Target="../media/image79.gif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2.gif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gif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image" Target="../media/image29.gif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microsoft.com/office/2007/relationships/hdphoto" Target="../media/hdphoto2.wdp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5.png"/><Relationship Id="rId7" Type="http://schemas.microsoft.com/office/2007/relationships/hdphoto" Target="../media/hdphoto5.wdp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microsoft.com/office/2007/relationships/hdphoto" Target="../media/hdphoto4.wdp"/><Relationship Id="rId10" Type="http://schemas.openxmlformats.org/officeDocument/2006/relationships/image" Target="../media/image31.png"/><Relationship Id="rId4" Type="http://schemas.openxmlformats.org/officeDocument/2006/relationships/image" Target="../media/image54.png"/><Relationship Id="rId9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BD9785-04F3-43CA-99FE-DE2A9A6F7FE4}"/>
              </a:ext>
            </a:extLst>
          </p:cNvPr>
          <p:cNvSpPr/>
          <p:nvPr/>
        </p:nvSpPr>
        <p:spPr>
          <a:xfrm>
            <a:off x="0" y="0"/>
            <a:ext cx="18288000" cy="102972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FBA19A-A096-4561-B3A3-4F6FE494CFF3}"/>
              </a:ext>
            </a:extLst>
          </p:cNvPr>
          <p:cNvGrpSpPr/>
          <p:nvPr/>
        </p:nvGrpSpPr>
        <p:grpSpPr>
          <a:xfrm rot="10800000" flipH="1">
            <a:off x="659857" y="4626583"/>
            <a:ext cx="208068" cy="345141"/>
            <a:chOff x="11302788" y="2864511"/>
            <a:chExt cx="1097280" cy="34514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5ECCA9-B200-42B0-BF66-76970DCA687A}"/>
                </a:ext>
              </a:extLst>
            </p:cNvPr>
            <p:cNvCxnSpPr/>
            <p:nvPr/>
          </p:nvCxnSpPr>
          <p:spPr>
            <a:xfrm>
              <a:off x="11302788" y="3051888"/>
              <a:ext cx="109728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0E69F3-EA7D-439C-AD9D-FD23C2E91054}"/>
                </a:ext>
              </a:extLst>
            </p:cNvPr>
            <p:cNvCxnSpPr/>
            <p:nvPr/>
          </p:nvCxnSpPr>
          <p:spPr>
            <a:xfrm>
              <a:off x="11302788" y="3209652"/>
              <a:ext cx="7315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E395D1-0E5C-459D-941B-FCAD11A6F495}"/>
                </a:ext>
              </a:extLst>
            </p:cNvPr>
            <p:cNvCxnSpPr/>
            <p:nvPr/>
          </p:nvCxnSpPr>
          <p:spPr>
            <a:xfrm>
              <a:off x="11302788" y="2864511"/>
              <a:ext cx="7315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DE432A2-FC4A-4E59-A796-F8CEBE277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00" y="2819816"/>
            <a:ext cx="6043612" cy="60436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70B07E-3CFD-4275-898C-53D031E72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306" y="7743825"/>
            <a:ext cx="2115344" cy="21153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624ED6-78B4-4263-B193-D3721FCB2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7662" y="7917840"/>
            <a:ext cx="3956647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C3F88F44-5874-4422-BEBB-081F5DC4A090}"/>
              </a:ext>
            </a:extLst>
          </p:cNvPr>
          <p:cNvSpPr/>
          <p:nvPr/>
        </p:nvSpPr>
        <p:spPr>
          <a:xfrm>
            <a:off x="-34112" y="14376"/>
            <a:ext cx="8998405" cy="10274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1963768-7E31-4F34-829C-F25413072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93" y="421904"/>
            <a:ext cx="6973117" cy="628907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3C871E3-465A-48A6-899B-A34FBF39E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/>
          <a:stretch/>
        </p:blipFill>
        <p:spPr>
          <a:xfrm>
            <a:off x="4587385" y="6020303"/>
            <a:ext cx="2799863" cy="37376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98190A-B032-4974-B210-C3AD8DF64D15}"/>
              </a:ext>
            </a:extLst>
          </p:cNvPr>
          <p:cNvSpPr/>
          <p:nvPr/>
        </p:nvSpPr>
        <p:spPr>
          <a:xfrm>
            <a:off x="2143125" y="9429750"/>
            <a:ext cx="2228851" cy="85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957A42-04F7-4BEE-8BD0-09B9DECAD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ED58E63-C807-4622-9DF3-BF19FDADD3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"/>
          <a:stretch/>
        </p:blipFill>
        <p:spPr>
          <a:xfrm>
            <a:off x="535392" y="6082736"/>
            <a:ext cx="2733829" cy="36752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967155-7149-4F9C-BEE2-ED171AB102A6}"/>
              </a:ext>
            </a:extLst>
          </p:cNvPr>
          <p:cNvCxnSpPr/>
          <p:nvPr/>
        </p:nvCxnSpPr>
        <p:spPr>
          <a:xfrm>
            <a:off x="13672510" y="-130629"/>
            <a:ext cx="0" cy="10885715"/>
          </a:xfrm>
          <a:prstGeom prst="line">
            <a:avLst/>
          </a:prstGeom>
          <a:ln w="31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614A84-D10A-4ED3-BA71-D5A04E977DC2}"/>
              </a:ext>
            </a:extLst>
          </p:cNvPr>
          <p:cNvCxnSpPr/>
          <p:nvPr/>
        </p:nvCxnSpPr>
        <p:spPr>
          <a:xfrm>
            <a:off x="9144000" y="-522404"/>
            <a:ext cx="0" cy="10885715"/>
          </a:xfrm>
          <a:prstGeom prst="line">
            <a:avLst/>
          </a:prstGeom>
          <a:ln w="31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39F140-A731-4C2F-B838-BCDEE9C98DBA}"/>
              </a:ext>
            </a:extLst>
          </p:cNvPr>
          <p:cNvCxnSpPr>
            <a:cxnSpLocks/>
          </p:cNvCxnSpPr>
          <p:nvPr/>
        </p:nvCxnSpPr>
        <p:spPr>
          <a:xfrm>
            <a:off x="9672319" y="2666416"/>
            <a:ext cx="7759338" cy="0"/>
          </a:xfrm>
          <a:prstGeom prst="line">
            <a:avLst/>
          </a:prstGeom>
          <a:ln w="31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Arrow: Rotate right">
            <a:extLst>
              <a:ext uri="{FF2B5EF4-FFF2-40B4-BE49-F238E27FC236}">
                <a16:creationId xmlns:a16="http://schemas.microsoft.com/office/drawing/2014/main" id="{FB86D071-043F-43C1-BD20-956AF6C6D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404148" flipH="1">
            <a:off x="9654183" y="5267376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F542255-9F65-4B21-B28B-02A27A03EC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833"/>
          <a:stretch/>
        </p:blipFill>
        <p:spPr>
          <a:xfrm>
            <a:off x="17066070" y="-339575"/>
            <a:ext cx="1035239" cy="17740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D60246-8EB6-4952-8FE3-B6C91937E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4983" y="965753"/>
            <a:ext cx="17893311" cy="890093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6555C8A-40FC-4E10-A8B7-F71599D3B217}"/>
              </a:ext>
            </a:extLst>
          </p:cNvPr>
          <p:cNvSpPr/>
          <p:nvPr/>
        </p:nvSpPr>
        <p:spPr>
          <a:xfrm>
            <a:off x="14265537" y="7021670"/>
            <a:ext cx="41136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tr-TR" sz="3600">
                <a:latin typeface="Montserrat ExtraLight" panose="00000300000000000000" pitchFamily="50" charset="0"/>
              </a:rPr>
              <a:t>training accuracy</a:t>
            </a:r>
          </a:p>
          <a:p>
            <a:pPr algn="r"/>
            <a:r>
              <a:rPr lang="tr-TR" sz="3600">
                <a:highlight>
                  <a:srgbClr val="0E546D"/>
                </a:highlight>
                <a:latin typeface="Montserrat ExtraLight" panose="00000300000000000000" pitchFamily="50" charset="0"/>
              </a:rPr>
              <a:t>82.81%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A37334-9F53-4EEB-B422-E6A3AFEE08F0}"/>
              </a:ext>
            </a:extLst>
          </p:cNvPr>
          <p:cNvSpPr txBox="1"/>
          <p:nvPr/>
        </p:nvSpPr>
        <p:spPr>
          <a:xfrm>
            <a:off x="15070223" y="8486763"/>
            <a:ext cx="3308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3600">
                <a:latin typeface="Montserrat ExtraLight" panose="00000300000000000000" pitchFamily="50" charset="0"/>
              </a:rPr>
              <a:t>test accuracy</a:t>
            </a:r>
          </a:p>
          <a:p>
            <a:pPr algn="r"/>
            <a:r>
              <a:rPr lang="tr-TR" sz="3600">
                <a:highlight>
                  <a:srgbClr val="0E546D"/>
                </a:highlight>
                <a:latin typeface="Montserrat ExtraLight" panose="00000300000000000000" pitchFamily="50" charset="0"/>
              </a:rPr>
              <a:t>67.80%</a:t>
            </a:r>
          </a:p>
        </p:txBody>
      </p:sp>
    </p:spTree>
    <p:extLst>
      <p:ext uri="{BB962C8B-B14F-4D97-AF65-F5344CB8AC3E}">
        <p14:creationId xmlns:p14="http://schemas.microsoft.com/office/powerpoint/2010/main" val="10203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62F88C-1CDB-45AB-9CC6-EAB55E9DDF5B}"/>
              </a:ext>
            </a:extLst>
          </p:cNvPr>
          <p:cNvSpPr/>
          <p:nvPr/>
        </p:nvSpPr>
        <p:spPr>
          <a:xfrm>
            <a:off x="7597757" y="7521122"/>
            <a:ext cx="2228851" cy="85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70DD6E-0496-4A1B-9718-2864A55D74D5}"/>
              </a:ext>
            </a:extLst>
          </p:cNvPr>
          <p:cNvSpPr/>
          <p:nvPr/>
        </p:nvSpPr>
        <p:spPr>
          <a:xfrm>
            <a:off x="2143125" y="9429750"/>
            <a:ext cx="2228851" cy="85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7D22D7-562E-4CAF-B0BB-35566A103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56" y="5208772"/>
            <a:ext cx="7097326" cy="4890904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3BB87C-C482-4980-9C6F-8E09C73CE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665" y="5208772"/>
            <a:ext cx="7207647" cy="4890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F8B03-FA32-4609-8FCE-4A91ED0BE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8"/>
          <a:stretch/>
        </p:blipFill>
        <p:spPr>
          <a:xfrm>
            <a:off x="2139661" y="1210635"/>
            <a:ext cx="6824916" cy="295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ACA14-5BA5-41DA-AC85-0F15B5064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665" y="1180503"/>
            <a:ext cx="7181799" cy="29510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D46F705-712B-4DAD-AD47-5922E2F717BE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256044-118B-4966-A887-1F68986C5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9656" y="4035216"/>
            <a:ext cx="14948688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9B36C-362A-42B9-A561-42C72AD4A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29" y="1093206"/>
            <a:ext cx="7078069" cy="682201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99E3DD4-6A96-4D83-9D08-4F5619C90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03" y="1620514"/>
            <a:ext cx="6704004" cy="658016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FD356D-4204-47AA-870D-E724BCD9487B}"/>
              </a:ext>
            </a:extLst>
          </p:cNvPr>
          <p:cNvSpPr/>
          <p:nvPr/>
        </p:nvSpPr>
        <p:spPr>
          <a:xfrm>
            <a:off x="2143125" y="9429750"/>
            <a:ext cx="2228851" cy="85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55E33-2445-425C-BD19-2E1F2606D1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168" y="932890"/>
            <a:ext cx="3141028" cy="31410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2ED7AB-FC6A-4E62-854E-018663F1D85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6D6302-100B-4C91-B9EA-F6B4B4F36B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417" y="8224670"/>
            <a:ext cx="1719221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862F88C-1CDB-45AB-9CC6-EAB55E9DDF5B}"/>
              </a:ext>
            </a:extLst>
          </p:cNvPr>
          <p:cNvSpPr/>
          <p:nvPr/>
        </p:nvSpPr>
        <p:spPr>
          <a:xfrm>
            <a:off x="7597757" y="7521122"/>
            <a:ext cx="2228851" cy="85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70DD6E-0496-4A1B-9718-2864A55D74D5}"/>
              </a:ext>
            </a:extLst>
          </p:cNvPr>
          <p:cNvSpPr/>
          <p:nvPr/>
        </p:nvSpPr>
        <p:spPr>
          <a:xfrm>
            <a:off x="2143125" y="9429750"/>
            <a:ext cx="2228851" cy="85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0424F-7504-4F59-A814-FBACDC1F2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649" y="3143159"/>
            <a:ext cx="13817918" cy="6560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982C2-71F6-42E8-AFCF-E8D4F9C59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364" y="1275322"/>
            <a:ext cx="5456393" cy="256663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FFA3E86-F844-4EE8-AB6D-F3AC0E85D2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38" y="477021"/>
            <a:ext cx="3277888" cy="32002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535E98-5AA6-4E25-AE85-3ECF1589A6E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D74035-1118-4892-AA10-7BFA08DA3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657" y="8222063"/>
            <a:ext cx="1749704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2795A2-1DC8-4488-90D3-EF574DEBA6E2}"/>
              </a:ext>
            </a:extLst>
          </p:cNvPr>
          <p:cNvSpPr/>
          <p:nvPr/>
        </p:nvSpPr>
        <p:spPr>
          <a:xfrm>
            <a:off x="2143125" y="9429750"/>
            <a:ext cx="1727835" cy="858838"/>
          </a:xfrm>
          <a:prstGeom prst="rect">
            <a:avLst/>
          </a:prstGeom>
          <a:solidFill>
            <a:srgbClr val="5E7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1E014A-6919-40AC-A423-C2F3C7EFE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5" b="11126"/>
          <a:stretch/>
        </p:blipFill>
        <p:spPr>
          <a:xfrm>
            <a:off x="-939505" y="585986"/>
            <a:ext cx="8637969" cy="10215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66CC0C-4E28-4C1F-BB47-077F92709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27" y="-284922"/>
            <a:ext cx="10447649" cy="11485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C79BE4-D8F4-4C8D-98B6-49945C868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87" y="933369"/>
            <a:ext cx="2764365" cy="2764365"/>
          </a:xfrm>
          <a:prstGeom prst="rect">
            <a:avLst/>
          </a:prstGeom>
        </p:spPr>
      </p:pic>
      <p:pic>
        <p:nvPicPr>
          <p:cNvPr id="20" name="Picture 19" descr="A picture containing outdoor object, fireworks&#10;&#10;Description automatically generated">
            <a:extLst>
              <a:ext uri="{FF2B5EF4-FFF2-40B4-BE49-F238E27FC236}">
                <a16:creationId xmlns:a16="http://schemas.microsoft.com/office/drawing/2014/main" id="{17A747FD-E342-4155-BB99-321221C61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094" y="6621504"/>
            <a:ext cx="3484474" cy="3484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E4D222-717A-40E4-876F-854D36D73F1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01B5D-EFB5-43AE-A6B4-69EC15C614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9185" y="6992022"/>
            <a:ext cx="536494" cy="1371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0A18D-CFD3-45BF-B13E-769B8A6060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38349" y="236302"/>
            <a:ext cx="1700931" cy="8474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4D56A6-A873-44C7-8690-13D9877DE2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57859" y="-605019"/>
            <a:ext cx="3078747" cy="9315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11BD72-37C6-4CC1-9226-D9EBDB0FDC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8656" y="3285859"/>
            <a:ext cx="5072312" cy="2920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359CE6-5501-434E-B62A-20645FE90FA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027" y="3684513"/>
            <a:ext cx="3695091" cy="63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3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84299-A26E-49F3-9AE4-F82ED4AC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48" y="3291728"/>
            <a:ext cx="4712616" cy="61331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E9E3A40-507A-4C25-ACA9-75CBE923A9ED}"/>
              </a:ext>
            </a:extLst>
          </p:cNvPr>
          <p:cNvGrpSpPr/>
          <p:nvPr/>
        </p:nvGrpSpPr>
        <p:grpSpPr>
          <a:xfrm rot="10800000" flipH="1">
            <a:off x="659857" y="4626583"/>
            <a:ext cx="208068" cy="345141"/>
            <a:chOff x="11302788" y="2864511"/>
            <a:chExt cx="1097280" cy="34514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51D42E-0F46-478A-9446-0B91072BFED0}"/>
                </a:ext>
              </a:extLst>
            </p:cNvPr>
            <p:cNvCxnSpPr/>
            <p:nvPr/>
          </p:nvCxnSpPr>
          <p:spPr>
            <a:xfrm>
              <a:off x="11302788" y="3051888"/>
              <a:ext cx="109728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A8A6F43-0C45-45D4-9AAC-4995285B72E5}"/>
                </a:ext>
              </a:extLst>
            </p:cNvPr>
            <p:cNvCxnSpPr/>
            <p:nvPr/>
          </p:nvCxnSpPr>
          <p:spPr>
            <a:xfrm>
              <a:off x="11302788" y="3209652"/>
              <a:ext cx="7315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734E076-098A-4BCD-AC0D-C95D494E6794}"/>
                </a:ext>
              </a:extLst>
            </p:cNvPr>
            <p:cNvCxnSpPr/>
            <p:nvPr/>
          </p:nvCxnSpPr>
          <p:spPr>
            <a:xfrm>
              <a:off x="11302788" y="2864511"/>
              <a:ext cx="7315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DEECE60-90D0-4D3D-BFE3-1CD6AFB3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641" y="7916642"/>
            <a:ext cx="4048095" cy="3078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CB08C-05ED-47F5-BD93-696BA923E6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306" y="7743825"/>
            <a:ext cx="2115344" cy="2115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FCE07-6F9A-476C-8B7F-68DEE54FB8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677" y="945218"/>
            <a:ext cx="3280596" cy="547611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04DBBC6-180A-4922-869F-C3BD7A628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80" y="1455000"/>
            <a:ext cx="2722891" cy="47972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5270B38-C4C6-4744-8774-9E14147F4148}"/>
              </a:ext>
            </a:extLst>
          </p:cNvPr>
          <p:cNvGrpSpPr/>
          <p:nvPr/>
        </p:nvGrpSpPr>
        <p:grpSpPr>
          <a:xfrm rot="2700000">
            <a:off x="9713065" y="6522478"/>
            <a:ext cx="848496" cy="840543"/>
            <a:chOff x="2358572" y="1016001"/>
            <a:chExt cx="856342" cy="856342"/>
          </a:xfrm>
          <a:effectLst/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298D74-1276-441A-9E65-ED00C3CF663D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5BA331F-CFA1-4735-A1E4-08E25A32D8D6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A16E748-8D8D-4D04-909D-7D82DF154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7969" y="7336883"/>
            <a:ext cx="8583912" cy="1676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3783B8-8C91-49E7-9543-523CDBFD8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7487" y="4074809"/>
            <a:ext cx="4048095" cy="30787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21961A-945E-4A21-8A68-1F4C77ABD2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58451" y="3432351"/>
            <a:ext cx="4048095" cy="3078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E7CBCA-7A97-4951-B905-5C60E75CD5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8541" y="5509517"/>
            <a:ext cx="4048095" cy="30787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EC2D3D-BFA8-4355-9AA1-0FB68AF1F0C6}"/>
              </a:ext>
            </a:extLst>
          </p:cNvPr>
          <p:cNvSpPr/>
          <p:nvPr/>
        </p:nvSpPr>
        <p:spPr>
          <a:xfrm>
            <a:off x="2143125" y="9429750"/>
            <a:ext cx="1727835" cy="858838"/>
          </a:xfrm>
          <a:prstGeom prst="rect">
            <a:avLst/>
          </a:prstGeom>
          <a:solidFill>
            <a:srgbClr val="5E7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FD39C1-8536-48A3-8616-3C6DE6CFEE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0048" y="5592739"/>
            <a:ext cx="9254530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8175E8-6A1A-4910-9D26-C07F34F589FA}"/>
              </a:ext>
            </a:extLst>
          </p:cNvPr>
          <p:cNvGrpSpPr/>
          <p:nvPr/>
        </p:nvGrpSpPr>
        <p:grpSpPr>
          <a:xfrm rot="2700000">
            <a:off x="1361961" y="1280704"/>
            <a:ext cx="856342" cy="914400"/>
            <a:chOff x="2358572" y="1016001"/>
            <a:chExt cx="856342" cy="856342"/>
          </a:xfrm>
          <a:effectLst/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B11E7F-F162-46A6-9F0F-8A21E673E610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0B1008-3FF4-4045-87F9-2C37D2FA8EC0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52A60-F9D6-435F-A0C8-4B41C9CC0CA5}"/>
              </a:ext>
            </a:extLst>
          </p:cNvPr>
          <p:cNvGrpSpPr/>
          <p:nvPr/>
        </p:nvGrpSpPr>
        <p:grpSpPr>
          <a:xfrm rot="2700000">
            <a:off x="1612341" y="1619449"/>
            <a:ext cx="693508" cy="698793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915BDF-3F6E-417A-A324-EB2A41B37B65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01C073D-2BCD-4209-B9BE-889C66E65622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B23F095-C8ED-42C6-AF47-830DDC1E7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6" y="3355130"/>
            <a:ext cx="4724992" cy="10499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4B53548-63E0-4D80-914E-D6332AABDCE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1C7E50-190C-4882-AE4D-22D326A6EF3D}"/>
              </a:ext>
            </a:extLst>
          </p:cNvPr>
          <p:cNvSpPr txBox="1"/>
          <p:nvPr/>
        </p:nvSpPr>
        <p:spPr>
          <a:xfrm>
            <a:off x="2139661" y="9414228"/>
            <a:ext cx="2550018" cy="838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88B77-EDE4-4D20-ACE1-39A9C313C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287" y="912895"/>
            <a:ext cx="14509738" cy="7760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EEAA7-18E4-4E10-9C6B-13FC5BBB8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2316" y="1236862"/>
            <a:ext cx="5986791" cy="2755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B5A3F-8C70-43B2-8180-84E522D1F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9073" y="4002441"/>
            <a:ext cx="5560034" cy="1298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0B7964-D68A-4758-BA4D-510D9138C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4094" y="5144294"/>
            <a:ext cx="5809992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4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5A785E-1043-4B1F-8922-5EB40E778F32}"/>
              </a:ext>
            </a:extLst>
          </p:cNvPr>
          <p:cNvSpPr/>
          <p:nvPr/>
        </p:nvSpPr>
        <p:spPr>
          <a:xfrm>
            <a:off x="0" y="0"/>
            <a:ext cx="18288000" cy="102972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552779-21CC-4E61-9143-7032CCC63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417" y="8224670"/>
            <a:ext cx="1719221" cy="177409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2817C1D-22EB-4FF1-9002-2188AB6AF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11667" r="19630" b="10468"/>
          <a:stretch/>
        </p:blipFill>
        <p:spPr bwMode="auto">
          <a:xfrm>
            <a:off x="3411397" y="899161"/>
            <a:ext cx="4937760" cy="49721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0FBA19A-A096-4561-B3A3-4F6FE494CFF3}"/>
              </a:ext>
            </a:extLst>
          </p:cNvPr>
          <p:cNvGrpSpPr/>
          <p:nvPr/>
        </p:nvGrpSpPr>
        <p:grpSpPr>
          <a:xfrm rot="10800000" flipH="1">
            <a:off x="659857" y="4626583"/>
            <a:ext cx="208068" cy="345141"/>
            <a:chOff x="11302788" y="2864511"/>
            <a:chExt cx="1097280" cy="34514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5ECCA9-B200-42B0-BF66-76970DCA687A}"/>
                </a:ext>
              </a:extLst>
            </p:cNvPr>
            <p:cNvCxnSpPr/>
            <p:nvPr/>
          </p:nvCxnSpPr>
          <p:spPr>
            <a:xfrm>
              <a:off x="11302788" y="3051888"/>
              <a:ext cx="109728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0E69F3-EA7D-439C-AD9D-FD23C2E91054}"/>
                </a:ext>
              </a:extLst>
            </p:cNvPr>
            <p:cNvCxnSpPr/>
            <p:nvPr/>
          </p:nvCxnSpPr>
          <p:spPr>
            <a:xfrm>
              <a:off x="11302788" y="3209652"/>
              <a:ext cx="7315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E395D1-0E5C-459D-941B-FCAD11A6F495}"/>
                </a:ext>
              </a:extLst>
            </p:cNvPr>
            <p:cNvCxnSpPr/>
            <p:nvPr/>
          </p:nvCxnSpPr>
          <p:spPr>
            <a:xfrm>
              <a:off x="11302788" y="2864511"/>
              <a:ext cx="7315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FAF58F55-549B-4F93-9537-AD090EC533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5" t="6531" r="3633" b="35945"/>
          <a:stretch/>
        </p:blipFill>
        <p:spPr>
          <a:xfrm>
            <a:off x="8952633" y="1410786"/>
            <a:ext cx="8174906" cy="2196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7FED0D-B1EA-42D8-81BC-08CC65A0F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972" y="606693"/>
            <a:ext cx="2087310" cy="1252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3B2922-D959-49D6-B2BB-AC55FEBF7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3309" y="3574256"/>
            <a:ext cx="8327858" cy="2499577"/>
          </a:xfrm>
          <a:prstGeom prst="rect">
            <a:avLst/>
          </a:prstGeom>
        </p:spPr>
      </p:pic>
      <p:pic>
        <p:nvPicPr>
          <p:cNvPr id="32" name="Picture Placeholder 31" descr="A close up of a logo&#10;&#10;Description automatically generated">
            <a:extLst>
              <a:ext uri="{FF2B5EF4-FFF2-40B4-BE49-F238E27FC236}">
                <a16:creationId xmlns:a16="http://schemas.microsoft.com/office/drawing/2014/main" id="{27FFA271-A39E-48F1-A68F-386347A13E1F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" r="5584"/>
          <a:stretch>
            <a:fillRect/>
          </a:stretch>
        </p:blipFill>
        <p:spPr>
          <a:xfrm>
            <a:off x="1160462" y="4833394"/>
            <a:ext cx="3937000" cy="4351338"/>
          </a:xfrm>
          <a:custGeom>
            <a:avLst/>
            <a:gdLst>
              <a:gd name="connsiteX0" fmla="*/ 0 w 5886979"/>
              <a:gd name="connsiteY0" fmla="*/ 2690522 h 5381044"/>
              <a:gd name="connsiteX1" fmla="*/ 2943490 w 5886979"/>
              <a:gd name="connsiteY1" fmla="*/ 0 h 5381044"/>
              <a:gd name="connsiteX2" fmla="*/ 5886980 w 5886979"/>
              <a:gd name="connsiteY2" fmla="*/ 2690522 h 5381044"/>
              <a:gd name="connsiteX3" fmla="*/ 2943490 w 5886979"/>
              <a:gd name="connsiteY3" fmla="*/ 5381044 h 5381044"/>
              <a:gd name="connsiteX4" fmla="*/ 0 w 5886979"/>
              <a:gd name="connsiteY4" fmla="*/ 2690522 h 5381044"/>
              <a:gd name="connsiteX0" fmla="*/ 107203 w 5994183"/>
              <a:gd name="connsiteY0" fmla="*/ 2507642 h 5198164"/>
              <a:gd name="connsiteX1" fmla="*/ 1557173 w 5994183"/>
              <a:gd name="connsiteY1" fmla="*/ 0 h 5198164"/>
              <a:gd name="connsiteX2" fmla="*/ 5994183 w 5994183"/>
              <a:gd name="connsiteY2" fmla="*/ 2507642 h 5198164"/>
              <a:gd name="connsiteX3" fmla="*/ 3050693 w 5994183"/>
              <a:gd name="connsiteY3" fmla="*/ 5198164 h 5198164"/>
              <a:gd name="connsiteX4" fmla="*/ 107203 w 5994183"/>
              <a:gd name="connsiteY4" fmla="*/ 2507642 h 5198164"/>
              <a:gd name="connsiteX0" fmla="*/ 98553 w 5985533"/>
              <a:gd name="connsiteY0" fmla="*/ 2507642 h 5883964"/>
              <a:gd name="connsiteX1" fmla="*/ 1548523 w 5985533"/>
              <a:gd name="connsiteY1" fmla="*/ 0 h 5883964"/>
              <a:gd name="connsiteX2" fmla="*/ 5985533 w 5985533"/>
              <a:gd name="connsiteY2" fmla="*/ 2507642 h 5883964"/>
              <a:gd name="connsiteX3" fmla="*/ 2920123 w 5985533"/>
              <a:gd name="connsiteY3" fmla="*/ 5883964 h 5883964"/>
              <a:gd name="connsiteX4" fmla="*/ 98553 w 5985533"/>
              <a:gd name="connsiteY4" fmla="*/ 2507642 h 5883964"/>
              <a:gd name="connsiteX0" fmla="*/ 87781 w 5974761"/>
              <a:gd name="connsiteY0" fmla="*/ 2507642 h 6204004"/>
              <a:gd name="connsiteX1" fmla="*/ 1537751 w 5974761"/>
              <a:gd name="connsiteY1" fmla="*/ 0 h 6204004"/>
              <a:gd name="connsiteX2" fmla="*/ 5974761 w 5974761"/>
              <a:gd name="connsiteY2" fmla="*/ 2507642 h 6204004"/>
              <a:gd name="connsiteX3" fmla="*/ 2756951 w 5974761"/>
              <a:gd name="connsiteY3" fmla="*/ 6204004 h 6204004"/>
              <a:gd name="connsiteX4" fmla="*/ 87781 w 5974761"/>
              <a:gd name="connsiteY4" fmla="*/ 2507642 h 6204004"/>
              <a:gd name="connsiteX0" fmla="*/ 80274 w 5967254"/>
              <a:gd name="connsiteY0" fmla="*/ 2507642 h 6706924"/>
              <a:gd name="connsiteX1" fmla="*/ 1530244 w 5967254"/>
              <a:gd name="connsiteY1" fmla="*/ 0 h 6706924"/>
              <a:gd name="connsiteX2" fmla="*/ 5967254 w 5967254"/>
              <a:gd name="connsiteY2" fmla="*/ 2507642 h 6706924"/>
              <a:gd name="connsiteX3" fmla="*/ 2642764 w 5967254"/>
              <a:gd name="connsiteY3" fmla="*/ 6706924 h 6706924"/>
              <a:gd name="connsiteX4" fmla="*/ 80274 w 5967254"/>
              <a:gd name="connsiteY4" fmla="*/ 2507642 h 6706924"/>
              <a:gd name="connsiteX0" fmla="*/ 37015 w 6756313"/>
              <a:gd name="connsiteY0" fmla="*/ 2507844 h 6707236"/>
              <a:gd name="connsiteX1" fmla="*/ 1486985 w 6756313"/>
              <a:gd name="connsiteY1" fmla="*/ 202 h 6707236"/>
              <a:gd name="connsiteX2" fmla="*/ 6756313 w 6756313"/>
              <a:gd name="connsiteY2" fmla="*/ 2625574 h 6707236"/>
              <a:gd name="connsiteX3" fmla="*/ 2599505 w 6756313"/>
              <a:gd name="connsiteY3" fmla="*/ 6707126 h 6707236"/>
              <a:gd name="connsiteX4" fmla="*/ 37015 w 6756313"/>
              <a:gd name="connsiteY4" fmla="*/ 2507844 h 6707236"/>
              <a:gd name="connsiteX0" fmla="*/ 50785 w 6517865"/>
              <a:gd name="connsiteY0" fmla="*/ 3435559 h 6722121"/>
              <a:gd name="connsiteX1" fmla="*/ 1248537 w 6517865"/>
              <a:gd name="connsiteY1" fmla="*/ 9625 h 6722121"/>
              <a:gd name="connsiteX2" fmla="*/ 6517865 w 6517865"/>
              <a:gd name="connsiteY2" fmla="*/ 2634997 h 6722121"/>
              <a:gd name="connsiteX3" fmla="*/ 2361057 w 6517865"/>
              <a:gd name="connsiteY3" fmla="*/ 6716549 h 6722121"/>
              <a:gd name="connsiteX4" fmla="*/ 50785 w 6517865"/>
              <a:gd name="connsiteY4" fmla="*/ 3435559 h 6722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7865" h="6722121">
                <a:moveTo>
                  <a:pt x="50785" y="3435559"/>
                </a:moveTo>
                <a:cubicBezTo>
                  <a:pt x="-134635" y="2317738"/>
                  <a:pt x="170690" y="143052"/>
                  <a:pt x="1248537" y="9625"/>
                </a:cubicBezTo>
                <a:cubicBezTo>
                  <a:pt x="2326384" y="-123802"/>
                  <a:pt x="6517865" y="1149063"/>
                  <a:pt x="6517865" y="2634997"/>
                </a:cubicBezTo>
                <a:cubicBezTo>
                  <a:pt x="6517865" y="4120931"/>
                  <a:pt x="3438904" y="6583122"/>
                  <a:pt x="2361057" y="6716549"/>
                </a:cubicBezTo>
                <a:cubicBezTo>
                  <a:pt x="1283210" y="6849976"/>
                  <a:pt x="236205" y="4553380"/>
                  <a:pt x="50785" y="3435559"/>
                </a:cubicBezTo>
                <a:close/>
              </a:path>
            </a:pathLst>
          </a:custGeom>
          <a:pattFill prst="pct9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DBF7B-40C4-451C-9F2E-87019C99CA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9A0D9-B63E-4C1E-87FD-9AE6BCB740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225" y="5277562"/>
            <a:ext cx="7504826" cy="4163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CDFFFD-8553-47E5-85C5-4623BD697D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5288" y="5183306"/>
            <a:ext cx="7218290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9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B5A785E-1043-4B1F-8922-5EB40E778F32}"/>
              </a:ext>
            </a:extLst>
          </p:cNvPr>
          <p:cNvSpPr/>
          <p:nvPr/>
        </p:nvSpPr>
        <p:spPr>
          <a:xfrm>
            <a:off x="0" y="0"/>
            <a:ext cx="18288000" cy="102972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6E184-3B8A-4DE4-84D1-F1C9D082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44" y="-848139"/>
            <a:ext cx="13722335" cy="11984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5D39E-43C8-4EA4-A0FB-0976E124A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2617" y="3607896"/>
            <a:ext cx="6902167" cy="69021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79ACDF-9137-43F4-B772-F497069CC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51" y="3514291"/>
            <a:ext cx="7736495" cy="356037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0FBA19A-A096-4561-B3A3-4F6FE494CFF3}"/>
              </a:ext>
            </a:extLst>
          </p:cNvPr>
          <p:cNvGrpSpPr/>
          <p:nvPr/>
        </p:nvGrpSpPr>
        <p:grpSpPr>
          <a:xfrm rot="10800000" flipH="1">
            <a:off x="659857" y="4626583"/>
            <a:ext cx="208068" cy="345141"/>
            <a:chOff x="11302788" y="2864511"/>
            <a:chExt cx="1097280" cy="34514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5ECCA9-B200-42B0-BF66-76970DCA687A}"/>
                </a:ext>
              </a:extLst>
            </p:cNvPr>
            <p:cNvCxnSpPr/>
            <p:nvPr/>
          </p:nvCxnSpPr>
          <p:spPr>
            <a:xfrm>
              <a:off x="11302788" y="3051888"/>
              <a:ext cx="109728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0E69F3-EA7D-439C-AD9D-FD23C2E91054}"/>
                </a:ext>
              </a:extLst>
            </p:cNvPr>
            <p:cNvCxnSpPr/>
            <p:nvPr/>
          </p:nvCxnSpPr>
          <p:spPr>
            <a:xfrm>
              <a:off x="11302788" y="3209652"/>
              <a:ext cx="7315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E395D1-0E5C-459D-941B-FCAD11A6F495}"/>
                </a:ext>
              </a:extLst>
            </p:cNvPr>
            <p:cNvCxnSpPr/>
            <p:nvPr/>
          </p:nvCxnSpPr>
          <p:spPr>
            <a:xfrm>
              <a:off x="11302788" y="2864511"/>
              <a:ext cx="73152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9ADBF7B-40C4-451C-9F2E-87019C99C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1D902A-1651-49EB-BF7D-D6DCCF538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657" y="8222063"/>
            <a:ext cx="1749704" cy="17740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4CDC4E-8461-46AC-AB6F-F6F0CDE1F9B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67487" y="4074809"/>
            <a:ext cx="4048095" cy="30787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CCB421-A92F-483B-A69C-58E1059DF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058451" y="3432351"/>
            <a:ext cx="4048095" cy="3078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928B26-8377-4CC0-8135-1C50F35F8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5857" y="948695"/>
            <a:ext cx="5834378" cy="3395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13E0ED-D768-4C22-90CA-0773DFDBF4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2098" y="-24428"/>
            <a:ext cx="3767655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1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7000">
              <a:srgbClr val="6D5DDB"/>
            </a:gs>
            <a:gs pos="0">
              <a:srgbClr val="8000FF"/>
            </a:gs>
            <a:gs pos="100000">
              <a:srgbClr val="1EFA96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B79B14ED-7552-402A-BB1C-B011C8B5D6E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00E6BE-BD61-45BD-A4D8-7B48677E1EFF}"/>
              </a:ext>
            </a:extLst>
          </p:cNvPr>
          <p:cNvSpPr txBox="1"/>
          <p:nvPr/>
        </p:nvSpPr>
        <p:spPr>
          <a:xfrm>
            <a:off x="435427" y="10288588"/>
            <a:ext cx="4862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logistic</a:t>
            </a:r>
          </a:p>
          <a:p>
            <a:pPr algn="ctr"/>
            <a:r>
              <a:rPr lang="tr-TR" sz="48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regression</a:t>
            </a:r>
            <a:endParaRPr lang="en-US" sz="480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457798-3DED-4B99-A69C-78B44B0BA80F}"/>
              </a:ext>
            </a:extLst>
          </p:cNvPr>
          <p:cNvSpPr txBox="1"/>
          <p:nvPr/>
        </p:nvSpPr>
        <p:spPr>
          <a:xfrm>
            <a:off x="2866570" y="-1569660"/>
            <a:ext cx="4862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nearest</a:t>
            </a:r>
          </a:p>
          <a:p>
            <a:pPr algn="ctr"/>
            <a:r>
              <a:rPr lang="tr-TR" sz="48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neighbors</a:t>
            </a:r>
            <a:endParaRPr lang="en-US" sz="480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939F2E-F150-4954-903F-5ACD22542BC4}"/>
              </a:ext>
            </a:extLst>
          </p:cNvPr>
          <p:cNvSpPr txBox="1"/>
          <p:nvPr/>
        </p:nvSpPr>
        <p:spPr>
          <a:xfrm>
            <a:off x="13164456" y="-2348183"/>
            <a:ext cx="4862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support</a:t>
            </a:r>
          </a:p>
          <a:p>
            <a:pPr algn="ctr"/>
            <a:r>
              <a:rPr lang="tr-TR" sz="48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vector</a:t>
            </a:r>
          </a:p>
          <a:p>
            <a:pPr algn="ctr"/>
            <a:r>
              <a:rPr lang="tr-TR" sz="48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machines</a:t>
            </a:r>
            <a:endParaRPr lang="en-US" sz="480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8D2EF-DB74-4CE3-9366-006B092AC42A}"/>
              </a:ext>
            </a:extLst>
          </p:cNvPr>
          <p:cNvSpPr txBox="1"/>
          <p:nvPr/>
        </p:nvSpPr>
        <p:spPr>
          <a:xfrm>
            <a:off x="9278897" y="10380660"/>
            <a:ext cx="4862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neural</a:t>
            </a:r>
          </a:p>
          <a:p>
            <a:pPr algn="ctr"/>
            <a:r>
              <a:rPr lang="tr-TR" sz="480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network</a:t>
            </a:r>
            <a:endParaRPr lang="en-US" sz="480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305A3A8D-CDCA-49A9-A223-120297E6D27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447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286" y="7515411"/>
            <a:ext cx="5462006" cy="3461546"/>
          </a:xfrm>
          <a:prstGeom prst="rect">
            <a:avLst/>
          </a:prstGeom>
          <a:noFill/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E559060-F849-460F-A2F0-18CCF29A0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45436"/>
            <a:ext cx="18288000" cy="3694176"/>
          </a:xfrm>
          <a:prstGeom prst="rect">
            <a:avLst/>
          </a:prstGeom>
        </p:spPr>
      </p:pic>
      <p:pic>
        <p:nvPicPr>
          <p:cNvPr id="43" name="Picture 42" descr="A close up of a map&#10;&#10;Description automatically generated">
            <a:extLst>
              <a:ext uri="{FF2B5EF4-FFF2-40B4-BE49-F238E27FC236}">
                <a16:creationId xmlns:a16="http://schemas.microsoft.com/office/drawing/2014/main" id="{4BA75614-C8A7-406F-A547-F74E75C1AF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542" b="90972" l="12731" r="90741">
                        <a14:foregroundMark x1="18750" y1="39583" x2="83102" y2="68750"/>
                        <a14:foregroundMark x1="14120" y1="30903" x2="15278" y2="46528"/>
                        <a14:foregroundMark x1="15278" y1="46528" x2="21296" y2="57639"/>
                        <a14:foregroundMark x1="21296" y1="57639" x2="37500" y2="72222"/>
                        <a14:foregroundMark x1="37500" y1="72222" x2="46296" y2="76736"/>
                        <a14:foregroundMark x1="46296" y1="76736" x2="67361" y2="69097"/>
                        <a14:foregroundMark x1="67361" y1="69097" x2="75463" y2="62847"/>
                        <a14:foregroundMark x1="75463" y1="62847" x2="81481" y2="35417"/>
                        <a14:foregroundMark x1="81481" y1="35417" x2="74769" y2="27431"/>
                        <a14:foregroundMark x1="74769" y1="27431" x2="44213" y2="19444"/>
                        <a14:foregroundMark x1="44213" y1="19444" x2="16435" y2="29861"/>
                        <a14:foregroundMark x1="16435" y1="29861" x2="16204" y2="30903"/>
                        <a14:foregroundMark x1="33102" y1="15972" x2="42361" y2="13542"/>
                        <a14:foregroundMark x1="42361" y1="13542" x2="83333" y2="28819"/>
                        <a14:foregroundMark x1="61343" y1="91319" x2="54630" y2="87847"/>
                        <a14:foregroundMark x1="12731" y1="32639" x2="15972" y2="69097"/>
                        <a14:foregroundMark x1="13426" y1="54167" x2="15741" y2="73611"/>
                        <a14:foregroundMark x1="13889" y1="75000" x2="15741" y2="60417"/>
                        <a14:backgroundMark x1="46296" y1="9722" x2="46296" y2="9722"/>
                        <a14:backgroundMark x1="44676" y1="9722" x2="44676" y2="9722"/>
                        <a14:backgroundMark x1="43981" y1="9375" x2="43981" y2="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47" t="6827"/>
          <a:stretch/>
        </p:blipFill>
        <p:spPr>
          <a:xfrm>
            <a:off x="-1778215" y="-3215754"/>
            <a:ext cx="4996695" cy="34086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C5154F-7715-4985-A9FD-898BD68718E2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315" y="445919"/>
            <a:ext cx="3461546" cy="3461546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CB64D66-3E26-4692-AA64-7F44710010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0235" y="6485024"/>
            <a:ext cx="3065378" cy="30653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7CC6516-E977-488C-84F0-1D4650468C63}"/>
              </a:ext>
            </a:extLst>
          </p:cNvPr>
          <p:cNvSpPr/>
          <p:nvPr/>
        </p:nvSpPr>
        <p:spPr>
          <a:xfrm>
            <a:off x="2143125" y="9429750"/>
            <a:ext cx="1727835" cy="858838"/>
          </a:xfrm>
          <a:prstGeom prst="rect">
            <a:avLst/>
          </a:prstGeom>
          <a:solidFill>
            <a:srgbClr val="5E7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46 -0.06526 L 0.13933 -0.399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5" y="-166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9 -0.01003 L 0.10026 0.3826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196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0.09628 L -0.21155 0.4306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8" y="167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04135E-6 L -0.06311 -0.4329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-216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4.73075E-6 L -0.31632 -0.1416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68" y="-705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9.11896E-7 L 0.15747 0.3979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3" y="1988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626E-7 L 0.20842 -0.0487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-24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4 -1.42879E-6 L -0.27092 0.1328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63" y="66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B530ED-16DE-4931-95C3-2C830A55D0F5}"/>
              </a:ext>
            </a:extLst>
          </p:cNvPr>
          <p:cNvSpPr txBox="1"/>
          <p:nvPr/>
        </p:nvSpPr>
        <p:spPr>
          <a:xfrm>
            <a:off x="2139661" y="9414228"/>
            <a:ext cx="2550018" cy="838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602F8AA-D548-4295-B12D-BB79C2020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62"/>
          <a:stretch/>
        </p:blipFill>
        <p:spPr>
          <a:xfrm>
            <a:off x="414" y="742841"/>
            <a:ext cx="18285405" cy="950033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80DB151-1FB0-40E3-BF4D-11BF027E4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4" y="6658723"/>
            <a:ext cx="4453202" cy="29688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4ABC5D-42C6-44F0-B437-C4CE166E8F6A}"/>
              </a:ext>
            </a:extLst>
          </p:cNvPr>
          <p:cNvCxnSpPr>
            <a:cxnSpLocks/>
          </p:cNvCxnSpPr>
          <p:nvPr/>
        </p:nvCxnSpPr>
        <p:spPr>
          <a:xfrm flipV="1">
            <a:off x="1997350" y="4804229"/>
            <a:ext cx="687793" cy="5174243"/>
          </a:xfrm>
          <a:prstGeom prst="line">
            <a:avLst/>
          </a:prstGeom>
          <a:ln w="38100">
            <a:solidFill>
              <a:srgbClr val="1EFA9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13AE25-F4F8-4B34-9BE7-7CBDC7A897DE}"/>
              </a:ext>
            </a:extLst>
          </p:cNvPr>
          <p:cNvCxnSpPr>
            <a:cxnSpLocks/>
          </p:cNvCxnSpPr>
          <p:nvPr/>
        </p:nvCxnSpPr>
        <p:spPr>
          <a:xfrm flipV="1">
            <a:off x="2685143" y="3629865"/>
            <a:ext cx="3228752" cy="1174364"/>
          </a:xfrm>
          <a:prstGeom prst="line">
            <a:avLst/>
          </a:prstGeom>
          <a:ln w="38100">
            <a:solidFill>
              <a:srgbClr val="1EFA9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6E43EB8-D2C2-4883-BD4C-FC7BA9F87F61}"/>
              </a:ext>
            </a:extLst>
          </p:cNvPr>
          <p:cNvSpPr/>
          <p:nvPr/>
        </p:nvSpPr>
        <p:spPr>
          <a:xfrm flipH="1">
            <a:off x="4729064" y="2029629"/>
            <a:ext cx="2229031" cy="1057681"/>
          </a:xfrm>
          <a:prstGeom prst="wedgeRectCallout">
            <a:avLst>
              <a:gd name="adj1" fmla="val -3546"/>
              <a:gd name="adj2" fmla="val 99552"/>
            </a:avLst>
          </a:prstGeom>
          <a:solidFill>
            <a:srgbClr val="FF537C"/>
          </a:solidFill>
          <a:ln>
            <a:noFill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>
                <a:solidFill>
                  <a:srgbClr val="FFFFFF"/>
                </a:solidFill>
                <a:latin typeface="+mj-lt"/>
              </a:rPr>
              <a:t>Preprocess</a:t>
            </a:r>
            <a:endParaRPr lang="en-US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B6FB71-AAD0-4BE6-B2F5-1BB93954993C}"/>
              </a:ext>
            </a:extLst>
          </p:cNvPr>
          <p:cNvCxnSpPr>
            <a:cxnSpLocks/>
          </p:cNvCxnSpPr>
          <p:nvPr/>
        </p:nvCxnSpPr>
        <p:spPr>
          <a:xfrm>
            <a:off x="5913895" y="3629865"/>
            <a:ext cx="3230104" cy="1173268"/>
          </a:xfrm>
          <a:prstGeom prst="line">
            <a:avLst/>
          </a:prstGeom>
          <a:ln w="38100">
            <a:solidFill>
              <a:srgbClr val="1EFA9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2653C46-1B70-4B0F-B3F2-2925438D700E}"/>
              </a:ext>
            </a:extLst>
          </p:cNvPr>
          <p:cNvCxnSpPr>
            <a:cxnSpLocks/>
          </p:cNvCxnSpPr>
          <p:nvPr/>
        </p:nvCxnSpPr>
        <p:spPr>
          <a:xfrm flipV="1">
            <a:off x="9143117" y="3461926"/>
            <a:ext cx="4600820" cy="1329752"/>
          </a:xfrm>
          <a:prstGeom prst="line">
            <a:avLst/>
          </a:prstGeom>
          <a:ln w="38100">
            <a:solidFill>
              <a:srgbClr val="1EFA9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EDAB4F7-1B29-4125-A3F8-CEC39B03F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33"/>
          <a:stretch/>
        </p:blipFill>
        <p:spPr>
          <a:xfrm flipH="1">
            <a:off x="16658035" y="-339575"/>
            <a:ext cx="1035239" cy="177409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FC1C768-A062-4722-B589-8E28BCBD4B0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33C9AC-B272-498D-80F3-F5727F44CB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580" y="74424"/>
            <a:ext cx="4212701" cy="203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11CC9-5176-4395-ACCF-72E722672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9661" y="3087310"/>
            <a:ext cx="2005758" cy="1682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E061A8-3050-448C-B4E5-41B60B855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2899" y="6567321"/>
            <a:ext cx="3420152" cy="3475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AA444-BE99-44E0-A2E5-1808F1EC35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7685" y="6565029"/>
            <a:ext cx="3420152" cy="1816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75C038-88B7-47B2-A13A-88A9810B2E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6256" y="4895318"/>
            <a:ext cx="2993395" cy="1658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D963E2-ED97-45BD-B69D-6CFD5F4962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8779" y="742841"/>
            <a:ext cx="8602202" cy="4633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88EB34-1400-4063-946F-03F899D19D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25996" y="6911641"/>
            <a:ext cx="4438273" cy="2981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85FFF7-214B-4849-981A-17C65C17E1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97255" y="3461926"/>
            <a:ext cx="410296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8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15CF24-ACFF-45D7-9AC2-D6444542F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" r="8278"/>
          <a:stretch/>
        </p:blipFill>
        <p:spPr>
          <a:xfrm>
            <a:off x="2153649" y="4457089"/>
            <a:ext cx="6968869" cy="5348049"/>
          </a:xfrm>
          <a:prstGeom prst="rect">
            <a:avLst/>
          </a:prstGeom>
        </p:spPr>
      </p:pic>
      <p:pic>
        <p:nvPicPr>
          <p:cNvPr id="5" name="Picture 4" descr="A picture containing athletic game, sport&#10;&#10;Description automatically generated">
            <a:extLst>
              <a:ext uri="{FF2B5EF4-FFF2-40B4-BE49-F238E27FC236}">
                <a16:creationId xmlns:a16="http://schemas.microsoft.com/office/drawing/2014/main" id="{EFD25903-E21A-4B42-8FC4-2F96DA24F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96" y="4815460"/>
            <a:ext cx="7621064" cy="482984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5CC839F-898A-4587-9B31-A10A7FC378FB}"/>
              </a:ext>
            </a:extLst>
          </p:cNvPr>
          <p:cNvSpPr/>
          <p:nvPr/>
        </p:nvSpPr>
        <p:spPr>
          <a:xfrm>
            <a:off x="2143125" y="9429750"/>
            <a:ext cx="2228851" cy="85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6224665-5F9E-4398-B508-C7C979F01F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33"/>
          <a:stretch/>
        </p:blipFill>
        <p:spPr>
          <a:xfrm>
            <a:off x="17066070" y="-339575"/>
            <a:ext cx="1035239" cy="17740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DC4A4B5-BA18-498D-B097-CB4FBA72FFA7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66E728-3F37-4D75-9C4A-F6330D53A1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450" y="865129"/>
            <a:ext cx="7846232" cy="4023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0F13A4-2231-4EA9-A737-2F42094E5B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2982" y="1539239"/>
            <a:ext cx="8541236" cy="3097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81EDFE-FFB2-4069-9727-18465DC03B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2585" y="5652314"/>
            <a:ext cx="4304149" cy="40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31D2FF0-2B1A-4147-AA54-A7AE862BA067}"/>
              </a:ext>
            </a:extLst>
          </p:cNvPr>
          <p:cNvSpPr/>
          <p:nvPr/>
        </p:nvSpPr>
        <p:spPr>
          <a:xfrm>
            <a:off x="1332209" y="14376"/>
            <a:ext cx="3180248" cy="10274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957A42-04F7-4BEE-8BD0-09B9DECA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9" y="239596"/>
            <a:ext cx="1682642" cy="6157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967155-7149-4F9C-BEE2-ED171AB102A6}"/>
              </a:ext>
            </a:extLst>
          </p:cNvPr>
          <p:cNvCxnSpPr>
            <a:cxnSpLocks/>
          </p:cNvCxnSpPr>
          <p:nvPr/>
        </p:nvCxnSpPr>
        <p:spPr>
          <a:xfrm>
            <a:off x="13672510" y="-130629"/>
            <a:ext cx="0" cy="10885715"/>
          </a:xfrm>
          <a:prstGeom prst="line">
            <a:avLst/>
          </a:prstGeom>
          <a:ln w="31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614A84-D10A-4ED3-BA71-D5A04E977DC2}"/>
              </a:ext>
            </a:extLst>
          </p:cNvPr>
          <p:cNvCxnSpPr>
            <a:cxnSpLocks/>
          </p:cNvCxnSpPr>
          <p:nvPr/>
        </p:nvCxnSpPr>
        <p:spPr>
          <a:xfrm>
            <a:off x="9144000" y="-522404"/>
            <a:ext cx="0" cy="10885715"/>
          </a:xfrm>
          <a:prstGeom prst="line">
            <a:avLst/>
          </a:prstGeom>
          <a:ln w="31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39F140-A731-4C2F-B838-BCDEE9C98DBA}"/>
              </a:ext>
            </a:extLst>
          </p:cNvPr>
          <p:cNvCxnSpPr>
            <a:cxnSpLocks/>
          </p:cNvCxnSpPr>
          <p:nvPr/>
        </p:nvCxnSpPr>
        <p:spPr>
          <a:xfrm>
            <a:off x="9672319" y="2666416"/>
            <a:ext cx="7759338" cy="0"/>
          </a:xfrm>
          <a:prstGeom prst="line">
            <a:avLst/>
          </a:prstGeom>
          <a:ln w="31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352EF3-77EA-4438-8749-4015047A0F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60" b="5780"/>
          <a:stretch/>
        </p:blipFill>
        <p:spPr>
          <a:xfrm>
            <a:off x="4076079" y="1205461"/>
            <a:ext cx="5110717" cy="4209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B059C-3582-4144-A8BF-87B81777DE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02" b="7491"/>
          <a:stretch/>
        </p:blipFill>
        <p:spPr>
          <a:xfrm>
            <a:off x="-179961" y="1200858"/>
            <a:ext cx="5234790" cy="4209143"/>
          </a:xfrm>
          <a:prstGeom prst="rect">
            <a:avLst/>
          </a:prstGeom>
        </p:spPr>
      </p:pic>
      <p:pic>
        <p:nvPicPr>
          <p:cNvPr id="19" name="Graphic 18" descr="Arrow: Rotate left">
            <a:extLst>
              <a:ext uri="{FF2B5EF4-FFF2-40B4-BE49-F238E27FC236}">
                <a16:creationId xmlns:a16="http://schemas.microsoft.com/office/drawing/2014/main" id="{0EEB1423-5923-48E2-BD9B-3CC9BAA15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753823" flipV="1">
            <a:off x="17072343" y="4952803"/>
            <a:ext cx="914400" cy="914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E160FAA-35D6-475E-A749-373CA85AF0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833"/>
          <a:stretch/>
        </p:blipFill>
        <p:spPr>
          <a:xfrm flipH="1">
            <a:off x="16658035" y="-339575"/>
            <a:ext cx="1035239" cy="1774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3B80A-B734-4DD4-A5E1-F302DD435A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9961" y="1659735"/>
            <a:ext cx="17929890" cy="8016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A9723A-8EFC-4178-ABE0-BAA177C94D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18143" y="6920688"/>
            <a:ext cx="4438273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01_Welcome">
  <a:themeElements>
    <a:clrScheme name="Custom 11">
      <a:dk1>
        <a:sysClr val="windowText" lastClr="000000"/>
      </a:dk1>
      <a:lt1>
        <a:sysClr val="window" lastClr="FFFFFF"/>
      </a:lt1>
      <a:dk2>
        <a:srgbClr val="8A8A9B"/>
      </a:dk2>
      <a:lt2>
        <a:srgbClr val="D8D9DC"/>
      </a:lt2>
      <a:accent1>
        <a:srgbClr val="F833A5"/>
      </a:accent1>
      <a:accent2>
        <a:srgbClr val="C830CC"/>
      </a:accent2>
      <a:accent3>
        <a:srgbClr val="4BFF9C"/>
      </a:accent3>
      <a:accent4>
        <a:srgbClr val="4357EB"/>
      </a:accent4>
      <a:accent5>
        <a:srgbClr val="3C2CB4"/>
      </a:accent5>
      <a:accent6>
        <a:srgbClr val="D54773"/>
      </a:accent6>
      <a:hlink>
        <a:srgbClr val="F833A5"/>
      </a:hlink>
      <a:folHlink>
        <a:srgbClr val="BFBFBF"/>
      </a:folHlink>
    </a:clrScheme>
    <a:fontScheme name="AIDA 2">
      <a:majorFont>
        <a:latin typeface="Montserrat"/>
        <a:ea typeface=""/>
        <a:cs typeface=""/>
      </a:majorFont>
      <a:minorFont>
        <a:latin typeface="Josefin 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c" id="{E1943ED4-74EF-4F8C-B10E-AE5D64934FE9}" vid="{0DB25F52-A022-425B-980A-12999671369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0">
    <a:dk1>
      <a:sysClr val="windowText" lastClr="000000"/>
    </a:dk1>
    <a:lt1>
      <a:srgbClr val="000000"/>
    </a:lt1>
    <a:dk2>
      <a:srgbClr val="8A8A9B"/>
    </a:dk2>
    <a:lt2>
      <a:srgbClr val="D8D9DC"/>
    </a:lt2>
    <a:accent1>
      <a:srgbClr val="F833A5"/>
    </a:accent1>
    <a:accent2>
      <a:srgbClr val="C830CC"/>
    </a:accent2>
    <a:accent3>
      <a:srgbClr val="FFC000"/>
    </a:accent3>
    <a:accent4>
      <a:srgbClr val="FF2F61"/>
    </a:accent4>
    <a:accent5>
      <a:srgbClr val="E00050"/>
    </a:accent5>
    <a:accent6>
      <a:srgbClr val="D54773"/>
    </a:accent6>
    <a:hlink>
      <a:srgbClr val="F833A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Duotone">
    <a:dk1>
      <a:srgbClr val="151E67"/>
    </a:dk1>
    <a:lt1>
      <a:srgbClr val="FF0028"/>
    </a:lt1>
    <a:dk2>
      <a:srgbClr val="101756"/>
    </a:dk2>
    <a:lt2>
      <a:srgbClr val="FAFAFF"/>
    </a:lt2>
    <a:accent1>
      <a:srgbClr val="FF0028"/>
    </a:accent1>
    <a:accent2>
      <a:srgbClr val="EC062B"/>
    </a:accent2>
    <a:accent3>
      <a:srgbClr val="DB082A"/>
    </a:accent3>
    <a:accent4>
      <a:srgbClr val="C20A28"/>
    </a:accent4>
    <a:accent5>
      <a:srgbClr val="AB0C24"/>
    </a:accent5>
    <a:accent6>
      <a:srgbClr val="980B22"/>
    </a:accent6>
    <a:hlink>
      <a:srgbClr val="FF575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13554</TotalTime>
  <Words>18</Words>
  <Application>Microsoft Office PowerPoint</Application>
  <PresentationFormat>Custom</PresentationFormat>
  <Paragraphs>14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fontello</vt:lpstr>
      <vt:lpstr>Josefin Sans</vt:lpstr>
      <vt:lpstr>Montserrat</vt:lpstr>
      <vt:lpstr>Montserrat ExtraLight</vt:lpstr>
      <vt:lpstr>Work Sans</vt:lpstr>
      <vt:lpstr>01_Welcome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Defne Tunçer</cp:lastModifiedBy>
  <cp:revision>1139</cp:revision>
  <dcterms:created xsi:type="dcterms:W3CDTF">2016-02-06T19:59:13Z</dcterms:created>
  <dcterms:modified xsi:type="dcterms:W3CDTF">2019-01-17T15:32:58Z</dcterms:modified>
</cp:coreProperties>
</file>